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8.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551" r:id="rId2"/>
    <p:sldMasterId id="2147485767" r:id="rId3"/>
    <p:sldMasterId id="2147485818" r:id="rId4"/>
    <p:sldMasterId id="2147485928" r:id="rId5"/>
    <p:sldMasterId id="2147485979" r:id="rId6"/>
    <p:sldMasterId id="2147486031" r:id="rId7"/>
    <p:sldMasterId id="2147486082" r:id="rId8"/>
    <p:sldMasterId id="2147486132" r:id="rId9"/>
  </p:sldMasterIdLst>
  <p:notesMasterIdLst>
    <p:notesMasterId r:id="rId22"/>
  </p:notesMasterIdLst>
  <p:handoutMasterIdLst>
    <p:handoutMasterId r:id="rId23"/>
  </p:handoutMasterIdLst>
  <p:sldIdLst>
    <p:sldId id="2147482275" r:id="rId10"/>
    <p:sldId id="2147482278" r:id="rId11"/>
    <p:sldId id="2147482337" r:id="rId12"/>
    <p:sldId id="274" r:id="rId13"/>
    <p:sldId id="2147482331" r:id="rId14"/>
    <p:sldId id="2147482332" r:id="rId15"/>
    <p:sldId id="2147482333" r:id="rId16"/>
    <p:sldId id="2147482335" r:id="rId17"/>
    <p:sldId id="2147482334" r:id="rId18"/>
    <p:sldId id="2147482326" r:id="rId19"/>
    <p:sldId id="2147482310" r:id="rId20"/>
    <p:sldId id="2147482330" r:id="rId21"/>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A4953"/>
    <a:srgbClr val="FFE399"/>
    <a:srgbClr val="091F2C"/>
    <a:srgbClr val="FFFFFF"/>
    <a:srgbClr val="102531"/>
    <a:srgbClr val="70899C"/>
    <a:srgbClr val="9AD1F7"/>
    <a:srgbClr val="463668"/>
    <a:srgbClr val="A6A6A6"/>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6599C0-2726-4B18-B2BB-E17B90381B99}" v="16" dt="2025-04-30T06:24:16.0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8" autoAdjust="0"/>
    <p:restoredTop sz="65440" autoAdjust="0"/>
  </p:normalViewPr>
  <p:slideViewPr>
    <p:cSldViewPr snapToGrid="0">
      <p:cViewPr varScale="1">
        <p:scale>
          <a:sx n="84" d="100"/>
          <a:sy n="84" d="100"/>
        </p:scale>
        <p:origin x="306" y="78"/>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notesMaster" Target="notesMasters/notesMaster1.xml"/><Relationship Id="rId27" Type="http://schemas.openxmlformats.org/officeDocument/2006/relationships/theme" Target="theme/theme1.xml"/><Relationship Id="rId30"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4/30/2025 7:05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4/30/2025 7:05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marR="0" lvl="0" indent="-174570" algn="l" defTabSz="914367" rtl="0" eaLnBrk="1" fontAlgn="auto" latinLnBrk="0" hangingPunct="1">
              <a:lnSpc>
                <a:spcPct val="90000"/>
              </a:lnSpc>
              <a:spcBef>
                <a:spcPts val="0"/>
              </a:spcBef>
              <a:spcAft>
                <a:spcPts val="333"/>
              </a:spcAft>
              <a:buClrTx/>
              <a:buSzTx/>
              <a:buFont typeface="Calibri"/>
              <a:buChar char="-"/>
              <a:tabLst/>
              <a:defRP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4/30/2025 7:05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98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76052-448F-B067-0D6F-8A1D5489E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1DB6AD-58E0-21E3-18DC-716D77392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BAEDA0-2E05-45FD-210B-AFED37B199BC}"/>
              </a:ext>
            </a:extLst>
          </p:cNvPr>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0C01C952-481A-B56C-796B-B0CBD859B1B4}"/>
              </a:ext>
            </a:extLst>
          </p:cNvPr>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542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EAD3-E719-FD0A-DC91-38D48CFE8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39A2B-59C7-B581-64BF-0C73915EE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782FC-3B2B-7B7E-EAA2-C28EB19DE066}"/>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02BA06FB-AFB7-0FA9-668F-B3491579F2A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51C8522-3AC0-E151-0933-54700B13105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DA7B4FB-607B-FEAB-B3F1-E2D2E17014F7}"/>
              </a:ext>
            </a:extLst>
          </p:cNvPr>
          <p:cNvSpPr>
            <a:spLocks noGrp="1"/>
          </p:cNvSpPr>
          <p:nvPr>
            <p:ph type="dt" idx="1"/>
          </p:nvPr>
        </p:nvSpPr>
        <p:spPr/>
        <p:txBody>
          <a:bodyPr/>
          <a:lstStyle/>
          <a:p>
            <a:fld id="{386CE63F-9E7F-4C04-9D0D-FCA25A8E9E86}" type="datetime8">
              <a:rPr lang="en-US" smtClean="0"/>
              <a:t>4/30/2025 7:05 PM</a:t>
            </a:fld>
            <a:endParaRPr lang="en-US"/>
          </a:p>
        </p:txBody>
      </p:sp>
      <p:sp>
        <p:nvSpPr>
          <p:cNvPr id="7" name="Slide Number Placeholder 6">
            <a:extLst>
              <a:ext uri="{FF2B5EF4-FFF2-40B4-BE49-F238E27FC236}">
                <a16:creationId xmlns:a16="http://schemas.microsoft.com/office/drawing/2014/main" id="{C14F1108-A585-B561-3B73-618C9BD47B22}"/>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41187978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77D5D-0ED2-E191-D85F-C6BA3EAC91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872B2C-113F-5635-1F27-36578F53F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D339AD-780B-CDB2-F311-77EBF8D98120}"/>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506855EE-C309-A95A-A741-A41AD50ECCD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41CE254-77D1-ADF6-19BB-04BA49C6AB3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7A09C93-41EA-E45A-1D0C-7F2C52291920}"/>
              </a:ext>
            </a:extLst>
          </p:cNvPr>
          <p:cNvSpPr>
            <a:spLocks noGrp="1"/>
          </p:cNvSpPr>
          <p:nvPr>
            <p:ph type="dt" idx="1"/>
          </p:nvPr>
        </p:nvSpPr>
        <p:spPr/>
        <p:txBody>
          <a:bodyPr/>
          <a:lstStyle/>
          <a:p>
            <a:fld id="{386CE63F-9E7F-4C04-9D0D-FCA25A8E9E86}" type="datetime8">
              <a:rPr lang="en-US" smtClean="0"/>
              <a:t>4/30/2025 7:05 PM</a:t>
            </a:fld>
            <a:endParaRPr lang="en-US"/>
          </a:p>
        </p:txBody>
      </p:sp>
      <p:sp>
        <p:nvSpPr>
          <p:cNvPr id="7" name="Slide Number Placeholder 6">
            <a:extLst>
              <a:ext uri="{FF2B5EF4-FFF2-40B4-BE49-F238E27FC236}">
                <a16:creationId xmlns:a16="http://schemas.microsoft.com/office/drawing/2014/main" id="{A4D96C4F-991C-6A31-D16C-15831C2DCAE2}"/>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6386275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500"/>
              </a:lnSpc>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4/30/2025 7:05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815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A0EE49-A925-A5AC-487A-D82399D374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2B4234-CD2D-8F04-9EAF-4282E7F839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E97142-3A8A-34E8-F593-576AEB42A64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B95BC18-12CB-D018-F16B-60FCC5271B41}"/>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8CE3FF2-F3CC-61F4-4EF6-A30E51C930A4}"/>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D391186-71B9-0473-9043-3F2A52AE5FE6}"/>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4/30/2025 7:05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45DE4AE-BC0C-F6C7-35D2-291960097EBD}"/>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4417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4/30/2025 7:05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6559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7BFB91-A23B-7F23-EA63-FE0D2C4CF3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FF928D-9358-BF12-E409-7D81937A0E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49DE0C-89C5-D77B-5BDF-A58BC9E3DA9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Header Placeholder 3">
            <a:extLst>
              <a:ext uri="{FF2B5EF4-FFF2-40B4-BE49-F238E27FC236}">
                <a16:creationId xmlns:a16="http://schemas.microsoft.com/office/drawing/2014/main" id="{16A69876-1868-09BB-D7FF-233241712427}"/>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C569A776-D2E1-348E-98A9-6498BC6A3805}"/>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2B0A56C-E913-1C23-93E6-27518349C561}"/>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4/30/2025 7:05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113F912-DDE6-666A-0954-BB6A24BCFB47}"/>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540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8A7D1-AD3D-FB69-6569-FE15E42853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421986-2258-1067-1F1D-2912A10820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45D7540-C3B3-AD3D-A3C4-31F993DEB455}"/>
              </a:ext>
            </a:extLst>
          </p:cNvPr>
          <p:cNvSpPr>
            <a:spLocks noGrp="1"/>
          </p:cNvSpPr>
          <p:nvPr>
            <p:ph type="body" idx="1"/>
          </p:nvPr>
        </p:nvSpPr>
        <p:spPr/>
        <p:txBody>
          <a:bodyPr/>
          <a:lstStyle/>
          <a:p>
            <a:pPr algn="l">
              <a:lnSpc>
                <a:spcPts val="1500"/>
              </a:lnSpc>
              <a:buNone/>
            </a:pPr>
            <a:endParaRPr lang="en-US" dirty="0"/>
          </a:p>
        </p:txBody>
      </p:sp>
      <p:sp>
        <p:nvSpPr>
          <p:cNvPr id="4" name="Header Placeholder 3">
            <a:extLst>
              <a:ext uri="{FF2B5EF4-FFF2-40B4-BE49-F238E27FC236}">
                <a16:creationId xmlns:a16="http://schemas.microsoft.com/office/drawing/2014/main" id="{7502EBC5-5B77-A381-5D95-F6FC9F1180A5}"/>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AEE9887-256A-8AE4-7EBE-BF8933D7B69E}"/>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E1735BC-7678-84B2-963D-4965A501B385}"/>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4/30/2025 7:05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B6D6C2B-9453-7CE1-047A-7837181CE13D}"/>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15213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10C38-D1EB-995A-B970-F75C39437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1A6681-AD8F-1DCC-F64F-61C43D91F7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D3E856-6EF5-89DB-0B0E-5254B6761E4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2D294AF-45F5-865A-F9C8-48746C8E412B}"/>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2AAD34A-2D8A-4C02-5CB6-95B0B66495AA}"/>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7F4C84F-CCCC-B88C-CEF6-580A189ED5DD}"/>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4/30/2025 7:05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366DB33-D4B3-6401-276B-D0D7C8A26BA1}"/>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3524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499EB4-A8B2-F9D8-8ACC-3343F410CA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2A8AA6-016F-B8D7-99B6-C963C1D016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9A6D04-8135-74A9-8DC7-AD91D22F5192}"/>
              </a:ext>
            </a:extLst>
          </p:cNvPr>
          <p:cNvSpPr>
            <a:spLocks noGrp="1"/>
          </p:cNvSpPr>
          <p:nvPr>
            <p:ph type="body" idx="1"/>
          </p:nvPr>
        </p:nvSpPr>
        <p:spPr/>
        <p:txBody>
          <a:bodyPr/>
          <a:lstStyle/>
          <a:p>
            <a:pPr algn="l">
              <a:buFont typeface="Arial" panose="020B0604020202020204" pitchFamily="34" charset="0"/>
              <a:buChar char="•"/>
            </a:pPr>
            <a:endParaRPr lang="en-US" dirty="0"/>
          </a:p>
        </p:txBody>
      </p:sp>
      <p:sp>
        <p:nvSpPr>
          <p:cNvPr id="4" name="Header Placeholder 3">
            <a:extLst>
              <a:ext uri="{FF2B5EF4-FFF2-40B4-BE49-F238E27FC236}">
                <a16:creationId xmlns:a16="http://schemas.microsoft.com/office/drawing/2014/main" id="{481CF04F-941D-8244-22E1-35A61D2197C8}"/>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247E826E-6450-43BA-AE76-67E78598339D}"/>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1F77A3D-BF8F-B3C6-E911-9D35039200A0}"/>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4/30/2025 7:05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F316EF8-205B-6A13-C140-4D475CD95EBE}"/>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7823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49F9-1825-6F40-7465-701AE7A6B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D1A91-F7E8-A09A-8116-5C724D323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619E1-2AE6-26AE-5336-F0CDCBDCD68C}"/>
              </a:ext>
            </a:extLst>
          </p:cNvPr>
          <p:cNvSpPr>
            <a:spLocks noGrp="1"/>
          </p:cNvSpPr>
          <p:nvPr>
            <p:ph type="body" idx="1"/>
          </p:nvPr>
        </p:nvSpPr>
        <p:spPr/>
        <p:txBody>
          <a:bodyPr/>
          <a:lstStyle/>
          <a:p>
            <a:pPr>
              <a:buNone/>
            </a:pPr>
            <a:endParaRPr lang="en-US" dirty="0"/>
          </a:p>
        </p:txBody>
      </p:sp>
      <p:sp>
        <p:nvSpPr>
          <p:cNvPr id="4" name="Header Placeholder 3">
            <a:extLst>
              <a:ext uri="{FF2B5EF4-FFF2-40B4-BE49-F238E27FC236}">
                <a16:creationId xmlns:a16="http://schemas.microsoft.com/office/drawing/2014/main" id="{2ED5521F-9731-197D-F59D-2C9ABC06897F}"/>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E4503BD-E2D4-842D-9AE1-864164A4707B}"/>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311FEB-EF00-BA8A-6ACF-FEB4F7B3903B}"/>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4/30/2025 7:05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0BBDC64-0FCE-4942-27DC-1D09040115D4}"/>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2778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8.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9.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9387299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956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41677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949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671531528"/>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61481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8032902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78872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7146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94787093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97541"/>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902426"/>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132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3066780558"/>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382965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69973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20710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171058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99447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7110390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17384340"/>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37984234"/>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26778092"/>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522263377"/>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23072191"/>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746756378"/>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020675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9726115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437669023"/>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93720338"/>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55902104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002361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183907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85264009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013025"/>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6863941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4637522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98752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25439124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87985"/>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149810929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8232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65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13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31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4454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8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4047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324791"/>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6583461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2855430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2137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318890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12394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3899041"/>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23916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28680009"/>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7338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0317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7793065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002256"/>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619679"/>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2049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2936114889"/>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7384952"/>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582314"/>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1719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4157018"/>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085981"/>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48816"/>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10635879"/>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21197"/>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5174863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91905639"/>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09388253"/>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95892976"/>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73345444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5580077"/>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6681513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9916987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1618563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847642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3986360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3840346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1672"/>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65919519"/>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013735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25984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408920165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05286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347096340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0676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00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867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00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379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3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6738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3495582"/>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2DFF-F1CD-5D3E-A9A2-05A67D86D312}"/>
              </a:ext>
            </a:extLst>
          </p:cNvPr>
          <p:cNvSpPr>
            <a:spLocks noGrp="1"/>
          </p:cNvSpPr>
          <p:nvPr>
            <p:ph type="title"/>
          </p:nvPr>
        </p:nvSpPr>
        <p:spPr>
          <a:xfrm>
            <a:off x="831850" y="3810091"/>
            <a:ext cx="10515600" cy="752385"/>
          </a:xfrm>
        </p:spPr>
        <p:txBody>
          <a:bodyPr anchor="b"/>
          <a:lstStyle>
            <a:lvl1pPr>
              <a:defRPr sz="4889"/>
            </a:lvl1pPr>
          </a:lstStyle>
          <a:p>
            <a:r>
              <a:rPr lang="en-US"/>
              <a:t>Click to edit Master title style</a:t>
            </a:r>
          </a:p>
        </p:txBody>
      </p:sp>
      <p:sp>
        <p:nvSpPr>
          <p:cNvPr id="3" name="Text Placeholder 2">
            <a:extLst>
              <a:ext uri="{FF2B5EF4-FFF2-40B4-BE49-F238E27FC236}">
                <a16:creationId xmlns:a16="http://schemas.microsoft.com/office/drawing/2014/main" id="{B37F87BB-346C-9805-4BCE-783B2997ADEC}"/>
              </a:ext>
            </a:extLst>
          </p:cNvPr>
          <p:cNvSpPr>
            <a:spLocks noGrp="1"/>
          </p:cNvSpPr>
          <p:nvPr>
            <p:ph type="body" idx="1"/>
          </p:nvPr>
        </p:nvSpPr>
        <p:spPr>
          <a:xfrm>
            <a:off x="831850" y="4589463"/>
            <a:ext cx="10515600" cy="300980"/>
          </a:xfrm>
        </p:spPr>
        <p:txBody>
          <a:bodyPr/>
          <a:lstStyle>
            <a:lvl1pPr marL="0" indent="0">
              <a:buNone/>
              <a:defRPr sz="1956">
                <a:solidFill>
                  <a:schemeClr val="tx1">
                    <a:tint val="75000"/>
                  </a:schemeClr>
                </a:solidFill>
              </a:defRPr>
            </a:lvl1pPr>
            <a:lvl2pPr marL="372559" indent="0">
              <a:buNone/>
              <a:defRPr sz="1630">
                <a:solidFill>
                  <a:schemeClr val="tx1">
                    <a:tint val="75000"/>
                  </a:schemeClr>
                </a:solidFill>
              </a:defRPr>
            </a:lvl2pPr>
            <a:lvl3pPr marL="745118" indent="0">
              <a:buNone/>
              <a:defRPr sz="1467">
                <a:solidFill>
                  <a:schemeClr val="tx1">
                    <a:tint val="75000"/>
                  </a:schemeClr>
                </a:solidFill>
              </a:defRPr>
            </a:lvl3pPr>
            <a:lvl4pPr marL="1117677" indent="0">
              <a:buNone/>
              <a:defRPr sz="1304">
                <a:solidFill>
                  <a:schemeClr val="tx1">
                    <a:tint val="75000"/>
                  </a:schemeClr>
                </a:solidFill>
              </a:defRPr>
            </a:lvl4pPr>
            <a:lvl5pPr marL="1490236" indent="0">
              <a:buNone/>
              <a:defRPr sz="1304">
                <a:solidFill>
                  <a:schemeClr val="tx1">
                    <a:tint val="75000"/>
                  </a:schemeClr>
                </a:solidFill>
              </a:defRPr>
            </a:lvl5pPr>
            <a:lvl6pPr marL="1862795" indent="0">
              <a:buNone/>
              <a:defRPr sz="1304">
                <a:solidFill>
                  <a:schemeClr val="tx1">
                    <a:tint val="75000"/>
                  </a:schemeClr>
                </a:solidFill>
              </a:defRPr>
            </a:lvl6pPr>
            <a:lvl7pPr marL="2235354" indent="0">
              <a:buNone/>
              <a:defRPr sz="1304">
                <a:solidFill>
                  <a:schemeClr val="tx1">
                    <a:tint val="75000"/>
                  </a:schemeClr>
                </a:solidFill>
              </a:defRPr>
            </a:lvl7pPr>
            <a:lvl8pPr marL="2607912" indent="0">
              <a:buNone/>
              <a:defRPr sz="1304">
                <a:solidFill>
                  <a:schemeClr val="tx1">
                    <a:tint val="75000"/>
                  </a:schemeClr>
                </a:solidFill>
              </a:defRPr>
            </a:lvl8pPr>
            <a:lvl9pPr marL="2980471"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AACEB-236A-5CB3-CDBB-7A322F70FBEA}"/>
              </a:ext>
            </a:extLst>
          </p:cNvPr>
          <p:cNvSpPr>
            <a:spLocks noGrp="1"/>
          </p:cNvSpPr>
          <p:nvPr>
            <p:ph type="dt" sz="half" idx="10"/>
          </p:nvPr>
        </p:nvSpPr>
        <p:spPr/>
        <p:txBody>
          <a:bodyPr/>
          <a:lstStyle/>
          <a:p>
            <a:fld id="{B99BB811-779F-47EF-A014-1F317DAB2146}" type="datetimeFigureOut">
              <a:rPr lang="en-US" smtClean="0"/>
              <a:t>4/30/2025</a:t>
            </a:fld>
            <a:endParaRPr lang="en-US"/>
          </a:p>
        </p:txBody>
      </p:sp>
      <p:sp>
        <p:nvSpPr>
          <p:cNvPr id="5" name="Footer Placeholder 4">
            <a:extLst>
              <a:ext uri="{FF2B5EF4-FFF2-40B4-BE49-F238E27FC236}">
                <a16:creationId xmlns:a16="http://schemas.microsoft.com/office/drawing/2014/main" id="{D533C4B5-EC0D-AE97-4892-DF862DF94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4768-B9E3-FBF8-834B-1C51F24B7228}"/>
              </a:ext>
            </a:extLst>
          </p:cNvPr>
          <p:cNvSpPr>
            <a:spLocks noGrp="1"/>
          </p:cNvSpPr>
          <p:nvPr>
            <p:ph type="sldNum" sz="quarter" idx="12"/>
          </p:nvPr>
        </p:nvSpPr>
        <p:spPr/>
        <p:txBody>
          <a:bodyPr/>
          <a:lstStyle/>
          <a:p>
            <a:fld id="{BF1CD0DE-3516-4097-915F-9214B8525084}" type="slidenum">
              <a:rPr lang="en-US" smtClean="0"/>
              <a:t>‹#›</a:t>
            </a:fld>
            <a:endParaRPr lang="en-US"/>
          </a:p>
        </p:txBody>
      </p:sp>
    </p:spTree>
    <p:extLst>
      <p:ext uri="{BB962C8B-B14F-4D97-AF65-F5344CB8AC3E}">
        <p14:creationId xmlns:p14="http://schemas.microsoft.com/office/powerpoint/2010/main" val="215997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459E-497F-D43E-8A64-FFF7F76C1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46072-EB13-6991-F3C3-C83FAEFF4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81AA4-1E7E-EB59-6102-8A9931CB04DD}"/>
              </a:ext>
            </a:extLst>
          </p:cNvPr>
          <p:cNvSpPr>
            <a:spLocks noGrp="1"/>
          </p:cNvSpPr>
          <p:nvPr>
            <p:ph type="dt" sz="half" idx="10"/>
          </p:nvPr>
        </p:nvSpPr>
        <p:spPr/>
        <p:txBody>
          <a:bodyPr/>
          <a:lstStyle/>
          <a:p>
            <a:fld id="{FE508397-6429-4E7A-8D2E-64EA984C6949}" type="datetimeFigureOut">
              <a:rPr lang="en-US" smtClean="0"/>
              <a:t>4/30/2025</a:t>
            </a:fld>
            <a:endParaRPr lang="en-US"/>
          </a:p>
        </p:txBody>
      </p:sp>
      <p:sp>
        <p:nvSpPr>
          <p:cNvPr id="5" name="Footer Placeholder 4">
            <a:extLst>
              <a:ext uri="{FF2B5EF4-FFF2-40B4-BE49-F238E27FC236}">
                <a16:creationId xmlns:a16="http://schemas.microsoft.com/office/drawing/2014/main" id="{30C5A6DB-F553-24F5-4530-CBC3E58D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5D377-B339-2E59-44AC-240F80D3A458}"/>
              </a:ext>
            </a:extLst>
          </p:cNvPr>
          <p:cNvSpPr>
            <a:spLocks noGrp="1"/>
          </p:cNvSpPr>
          <p:nvPr>
            <p:ph type="sldNum" sz="quarter" idx="12"/>
          </p:nvPr>
        </p:nvSpPr>
        <p:spPr/>
        <p:txBody>
          <a:bodyPr/>
          <a:lstStyle/>
          <a:p>
            <a:fld id="{AB8404D0-50B9-46BB-99FF-4AF6E12FC979}" type="slidenum">
              <a:rPr lang="en-US" smtClean="0"/>
              <a:t>‹#›</a:t>
            </a:fld>
            <a:endParaRPr lang="en-US"/>
          </a:p>
        </p:txBody>
      </p:sp>
    </p:spTree>
    <p:extLst>
      <p:ext uri="{BB962C8B-B14F-4D97-AF65-F5344CB8AC3E}">
        <p14:creationId xmlns:p14="http://schemas.microsoft.com/office/powerpoint/2010/main" val="37479664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s Only">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7A44A55-E78C-4A8B-2013-2C13426A7553}"/>
              </a:ext>
            </a:extLst>
          </p:cNvPr>
          <p:cNvSpPr txBox="1"/>
          <p:nvPr userDrawn="1"/>
        </p:nvSpPr>
        <p:spPr>
          <a:xfrm>
            <a:off x="584200" y="6473666"/>
            <a:ext cx="1362361" cy="87716"/>
          </a:xfrm>
          <a:prstGeom prst="rect">
            <a:avLst/>
          </a:prstGeom>
          <a:noFill/>
        </p:spPr>
        <p:txBody>
          <a:bodyPr wrap="none" lIns="0" tIns="0" rIns="0" bIns="0" rtlCol="0">
            <a:spAutoFit/>
          </a:bodyPr>
          <a:lstStyle/>
          <a:p>
            <a:pPr marL="0" marR="0" lvl="0" indent="0" defTabSz="745118" rtl="0" eaLnBrk="1" fontAlgn="auto" latinLnBrk="0" hangingPunct="1">
              <a:lnSpc>
                <a:spcPct val="100000"/>
              </a:lnSpc>
              <a:spcBef>
                <a:spcPts val="0"/>
              </a:spcBef>
              <a:spcAft>
                <a:spcPts val="0"/>
              </a:spcAft>
              <a:buClrTx/>
              <a:buSzTx/>
              <a:buFontTx/>
              <a:buNone/>
              <a:tabLst/>
              <a:defRPr/>
            </a:pPr>
            <a:r>
              <a:rPr kumimoji="0" lang="en-US" sz="570" b="0" i="0" u="none" strike="noStrike" kern="1200" cap="none" spc="163" normalizeH="0" baseline="0" noProof="0">
                <a:ln>
                  <a:noFill/>
                </a:ln>
                <a:solidFill>
                  <a:schemeClr val="bg1">
                    <a:lumMod val="85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 Placeholder 6">
            <a:extLst>
              <a:ext uri="{FF2B5EF4-FFF2-40B4-BE49-F238E27FC236}">
                <a16:creationId xmlns:a16="http://schemas.microsoft.com/office/drawing/2014/main" id="{7211FB4D-E887-CDEE-F2A3-B39CEA1C5B93}"/>
              </a:ext>
            </a:extLst>
          </p:cNvPr>
          <p:cNvSpPr>
            <a:spLocks noGrp="1"/>
          </p:cNvSpPr>
          <p:nvPr>
            <p:ph type="body" sz="quarter" idx="11" hasCustomPrompt="1"/>
          </p:nvPr>
        </p:nvSpPr>
        <p:spPr>
          <a:xfrm>
            <a:off x="590868" y="909604"/>
            <a:ext cx="11018520" cy="150490"/>
          </a:xfrm>
        </p:spPr>
        <p:txBody>
          <a:bodyPr/>
          <a:lstStyle>
            <a:lvl1pPr marL="0" indent="0">
              <a:buNone/>
              <a:defRPr lang="en-US" sz="978" b="0" i="0" kern="1200" cap="none" spc="-41" baseline="0" dirty="0" smtClean="0">
                <a:ln w="3175">
                  <a:noFill/>
                </a:ln>
                <a:solidFill>
                  <a:schemeClr val="tx2">
                    <a:lumMod val="50000"/>
                    <a:lumOff val="50000"/>
                  </a:schemeClr>
                </a:solidFill>
                <a:effectLst/>
                <a:latin typeface="Segoe UI" panose="020B0502040204020203" pitchFamily="34" charset="0"/>
                <a:ea typeface="+mn-ea"/>
                <a:cs typeface="Segoe UI" pitchFamily="34" charset="0"/>
              </a:defRPr>
            </a:lvl1pPr>
            <a:lvl2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2pPr>
            <a:lvl3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3pPr>
            <a:lvl4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4pPr>
            <a:lvl5pPr>
              <a:defRPr lang="en-US" sz="1630" b="0" kern="1200" cap="none" spc="-41" baseline="0" dirty="0">
                <a:ln w="3175">
                  <a:noFill/>
                </a:ln>
                <a:solidFill>
                  <a:schemeClr val="tx1">
                    <a:lumMod val="50000"/>
                    <a:lumOff val="50000"/>
                  </a:schemeClr>
                </a:solidFill>
                <a:effectLst/>
                <a:latin typeface="+mn-lt"/>
                <a:ea typeface="+mn-ea"/>
                <a:cs typeface="Segoe UI" pitchFamily="34" charset="0"/>
              </a:defRPr>
            </a:lvl5pPr>
          </a:lstStyle>
          <a:p>
            <a:pPr lvl="0"/>
            <a:r>
              <a:rPr lang="en-US"/>
              <a:t>Click to edit Subtitle</a:t>
            </a:r>
          </a:p>
        </p:txBody>
      </p:sp>
    </p:spTree>
    <p:extLst>
      <p:ext uri="{BB962C8B-B14F-4D97-AF65-F5344CB8AC3E}">
        <p14:creationId xmlns:p14="http://schemas.microsoft.com/office/powerpoint/2010/main" val="306684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459105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1"/>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3517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44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192881"/>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8505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74965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7736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8190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75444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77907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7941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21055"/>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89985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060699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29051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13831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6"/>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25188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172874"/>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9493642"/>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38847"/>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3685593"/>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05852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7"/>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370027"/>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247990"/>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19628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1108018"/>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6876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2"/>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8138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90125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0806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7"/>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8692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08777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21087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440979"/>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64"/>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2"/>
            <a:ext cx="6667500" cy="422423"/>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35393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2667208"/>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2625484"/>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4941395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556143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6986224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3" y="334"/>
            <a:ext cx="12190815" cy="6857333"/>
          </a:xfrm>
          <a:prstGeom prst="rect">
            <a:avLst/>
          </a:prstGeom>
        </p:spPr>
      </p:pic>
      <p:sp>
        <p:nvSpPr>
          <p:cNvPr id="2" name="Title 1"/>
          <p:cNvSpPr>
            <a:spLocks noGrp="1"/>
          </p:cNvSpPr>
          <p:nvPr>
            <p:ph type="title" hasCustomPrompt="1"/>
          </p:nvPr>
        </p:nvSpPr>
        <p:spPr>
          <a:xfrm>
            <a:off x="585216" y="2977824"/>
            <a:ext cx="62179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3084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3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59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11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9567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4982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4111841"/>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5" y="0"/>
            <a:ext cx="4488237" cy="6858000"/>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2532"/>
          </a:xfrm>
        </p:spPr>
        <p:txBody>
          <a:bodyPr lIns="0" tIns="0" rIns="0" bIns="0"/>
          <a:lstStyle>
            <a:lvl1pPr marL="0" indent="0">
              <a:lnSpc>
                <a:spcPts val="1765"/>
              </a:lnSpc>
              <a:spcBef>
                <a:spcPts val="0"/>
              </a:spcBef>
              <a:buNone/>
              <a:defRPr sz="1371" b="0" spc="0">
                <a:solidFill>
                  <a:schemeClr val="accent3"/>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61959"/>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39"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5085197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419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622170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4" y="585789"/>
            <a:ext cx="1113236" cy="292608"/>
          </a:xfrm>
          <a:prstGeom prst="rect">
            <a:avLst/>
          </a:prstGeom>
        </p:spPr>
      </p:pic>
    </p:spTree>
    <p:extLst>
      <p:ext uri="{BB962C8B-B14F-4D97-AF65-F5344CB8AC3E}">
        <p14:creationId xmlns:p14="http://schemas.microsoft.com/office/powerpoint/2010/main" val="428334592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8"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8"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5109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8" y="585789"/>
            <a:ext cx="1113236" cy="292608"/>
          </a:xfrm>
          <a:prstGeom prst="rect">
            <a:avLst/>
          </a:prstGeom>
        </p:spPr>
      </p:pic>
    </p:spTree>
    <p:extLst>
      <p:ext uri="{BB962C8B-B14F-4D97-AF65-F5344CB8AC3E}">
        <p14:creationId xmlns:p14="http://schemas.microsoft.com/office/powerpoint/2010/main" val="823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11"/>
            <a:ext cx="9144000" cy="501565"/>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7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29466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4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81962363"/>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2"/>
            <a:ext cx="8968487" cy="451460"/>
          </a:xfrm>
        </p:spPr>
        <p:txBody>
          <a:bodyPr/>
          <a:lstStyle/>
          <a:p>
            <a:r>
              <a:rPr lang="en-US"/>
              <a:t>Click to edit Master title style</a:t>
            </a:r>
          </a:p>
        </p:txBody>
      </p:sp>
      <p:sp>
        <p:nvSpPr>
          <p:cNvPr id="4" name="Text Placeholder 3"/>
          <p:cNvSpPr>
            <a:spLocks noGrp="1"/>
          </p:cNvSpPr>
          <p:nvPr>
            <p:ph type="body" sz="quarter" idx="10"/>
          </p:nvPr>
        </p:nvSpPr>
        <p:spPr>
          <a:xfrm>
            <a:off x="1612974" y="1434371"/>
            <a:ext cx="8968487" cy="1314456"/>
          </a:xfrm>
        </p:spPr>
        <p:txBody>
          <a:bodyPr wrap="square">
            <a:spAutoFit/>
          </a:bodyPr>
          <a:lstStyle>
            <a:lvl1pPr marL="0" indent="0">
              <a:buNone/>
              <a:defRPr/>
            </a:lvl1pPr>
            <a:lvl2pPr marL="186225" indent="0">
              <a:buNone/>
              <a:defRPr/>
            </a:lvl2pPr>
            <a:lvl3pPr marL="372450" indent="0">
              <a:buNone/>
              <a:defRPr/>
            </a:lvl3pPr>
            <a:lvl4pPr marL="558675" indent="0">
              <a:buNone/>
              <a:defRPr/>
            </a:lvl4pPr>
            <a:lvl5pPr marL="7449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5482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6566747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4937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43157" indent="-124150">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2"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2"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58675" indent="-111218">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5205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1" cy="451460"/>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956796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9" y="2390775"/>
            <a:ext cx="2658624" cy="1434786"/>
          </a:xfrm>
        </p:spPr>
        <p:txBody>
          <a:bodyPr wrap="square">
            <a:spAutoFit/>
          </a:bodyPr>
          <a:lstStyle>
            <a:lvl1pPr marL="143549" indent="-143549">
              <a:defRPr lang="en-US" sz="1629" dirty="0"/>
            </a:lvl1pPr>
            <a:lvl2pPr marL="262526" indent="-122857">
              <a:defRPr lang="en-US" sz="1467" dirty="0"/>
            </a:lvl2pPr>
            <a:lvl3pPr marL="380209" indent="-112511">
              <a:defRPr lang="en-US" dirty="0"/>
            </a:lvl3pPr>
            <a:lvl4pPr marL="484962" indent="-104752">
              <a:defRPr lang="en-US" dirty="0"/>
            </a:lvl4pPr>
            <a:lvl5pPr marL="596179" indent="-995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6"/>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861912"/>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7"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266323"/>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4"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4"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30888"/>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2"/>
            <a:ext cx="8968487" cy="451460"/>
          </a:xfrm>
        </p:spPr>
        <p:txBody>
          <a:bodyPr/>
          <a:lstStyle/>
          <a:p>
            <a:r>
              <a:rPr lang="en-US"/>
              <a:t>Click to edit Master title style</a:t>
            </a:r>
          </a:p>
        </p:txBody>
      </p:sp>
    </p:spTree>
    <p:extLst>
      <p:ext uri="{BB962C8B-B14F-4D97-AF65-F5344CB8AC3E}">
        <p14:creationId xmlns:p14="http://schemas.microsoft.com/office/powerpoint/2010/main" val="35252974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038259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1"/>
            <a:ext cx="5508419" cy="314155"/>
          </a:xfrm>
        </p:spPr>
        <p:txBody>
          <a:bodyPr tIns="64008"/>
          <a:lstStyle>
            <a:lvl1pPr>
              <a:defRPr sz="162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9145531"/>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282"/>
            <a:ext cx="3147213" cy="90291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1" y="3535542"/>
            <a:ext cx="3147213" cy="275804"/>
          </a:xfrm>
        </p:spPr>
        <p:txBody>
          <a:bodyPr/>
          <a:lstStyle>
            <a:lvl1pPr marL="0" indent="0">
              <a:buNone/>
              <a:defRPr sz="1792">
                <a:latin typeface="+mn-lt"/>
              </a:defRPr>
            </a:lvl1pPr>
            <a:lvl2pPr marL="186225" indent="0">
              <a:buNone/>
              <a:defRPr/>
            </a:lvl2pPr>
            <a:lvl3pPr marL="372450" indent="0">
              <a:buNone/>
              <a:defRPr/>
            </a:lvl3pPr>
            <a:lvl4pPr marL="539277" indent="0">
              <a:buNone/>
              <a:defRPr/>
            </a:lvl4pPr>
            <a:lvl5pPr marL="69705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60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955"/>
            <a:ext cx="3139547" cy="90291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793723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242"/>
          </a:xfrm>
        </p:spPr>
        <p:txBody>
          <a:bodyPr anchor="t"/>
          <a:lstStyle>
            <a:lvl1pPr>
              <a:defRPr sz="2281"/>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706527"/>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536413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23085502"/>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5" y="0"/>
            <a:ext cx="4010289"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3" y="-203944"/>
            <a:ext cx="328169" cy="250720"/>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76388305"/>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6" y="5487398"/>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1"/>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2890029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8" y="917557"/>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99708298"/>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6"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9" y="2025650"/>
            <a:ext cx="4371891"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1"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6" y="2025650"/>
            <a:ext cx="4371891"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55405685"/>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7"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2"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9"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1"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3871172"/>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1"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7"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10"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10" y="2025651"/>
            <a:ext cx="2532887"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7"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1"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6" y="2025651"/>
            <a:ext cx="2532887"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47676175"/>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3" y="5334001"/>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1"/>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1"/>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3302458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2"/>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6"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10"/>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6"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70" y="2286000"/>
            <a:ext cx="3277056"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5603343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446635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1"/>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6"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1"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7"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4105335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1017"/>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97489645"/>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1"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14088427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2"/>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4"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4"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1683269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46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7" y="2309814"/>
            <a:ext cx="5190066" cy="351121"/>
          </a:xfrm>
        </p:spPr>
        <p:txBody>
          <a:bodyPr anchor="t"/>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880841"/>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8" y="3201683"/>
            <a:ext cx="3182027" cy="45146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2" y="3251854"/>
            <a:ext cx="4608681" cy="351121"/>
          </a:xfrm>
        </p:spPr>
        <p:txBody>
          <a:bodyPr anchor="ctr"/>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679980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70"/>
            <a:ext cx="8968487" cy="451460"/>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2"/>
            <a:ext cx="8968487"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314" indent="0">
              <a:buNone/>
              <a:tabLst>
                <a:tab pos="280631" algn="l"/>
              </a:tabLst>
              <a:defRPr sz="1955">
                <a:solidFill>
                  <a:schemeClr val="tx1"/>
                </a:solidFill>
                <a:latin typeface="Consolas" panose="020B0609020204030204" pitchFamily="49" charset="0"/>
                <a:cs typeface="Consolas" panose="020B0609020204030204" pitchFamily="49" charset="0"/>
              </a:defRPr>
            </a:lvl2pPr>
            <a:lvl3pPr marL="476241" indent="0">
              <a:buNone/>
              <a:tabLst>
                <a:tab pos="464270" algn="l"/>
              </a:tabLst>
              <a:defRPr sz="1955">
                <a:solidFill>
                  <a:schemeClr val="tx1"/>
                </a:solidFill>
                <a:latin typeface="Consolas" panose="020B0609020204030204" pitchFamily="49" charset="0"/>
                <a:cs typeface="Consolas" panose="020B0609020204030204" pitchFamily="49" charset="0"/>
              </a:defRPr>
            </a:lvl3pPr>
            <a:lvl4pPr marL="663570" indent="0">
              <a:buNone/>
              <a:tabLst>
                <a:tab pos="651788" algn="l"/>
              </a:tabLst>
              <a:defRPr sz="1955">
                <a:solidFill>
                  <a:schemeClr val="tx1"/>
                </a:solidFill>
                <a:latin typeface="Consolas" panose="020B0609020204030204" pitchFamily="49" charset="0"/>
                <a:cs typeface="Consolas" panose="020B0609020204030204" pitchFamily="49" charset="0"/>
              </a:defRPr>
            </a:lvl4pPr>
            <a:lvl5pPr marL="856177" indent="0">
              <a:buNone/>
              <a:tabLst>
                <a:tab pos="838013" algn="l"/>
              </a:tabLst>
              <a:defRPr sz="195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9624134"/>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4" y="1230682"/>
            <a:ext cx="8968487"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349122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038836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224582"/>
            <a:ext cx="8970362" cy="401228"/>
          </a:xfrm>
        </p:spPr>
        <p:txBody>
          <a:bodyPr/>
          <a:lstStyle>
            <a:lvl1pPr>
              <a:defRPr sz="2607">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0"/>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66051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6"/>
            <a:ext cx="8970362"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3224949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5" y="457202"/>
            <a:ext cx="4040887" cy="401228"/>
          </a:xfrm>
        </p:spPr>
        <p:txBody>
          <a:bodyPr/>
          <a:lstStyle>
            <a:lvl1pPr>
              <a:defRPr sz="2607">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6" y="1338141"/>
            <a:ext cx="360101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4"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8"/>
            <a:ext cx="4792750" cy="300889"/>
          </a:xfrm>
        </p:spPr>
        <p:txBody>
          <a:bodyPr/>
          <a:lstStyle>
            <a:lvl1pPr marL="0" indent="0">
              <a:buNone/>
              <a:tabLst/>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182455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01228"/>
          </a:xfrm>
        </p:spPr>
        <p:txBody>
          <a:bodyPr/>
          <a:lstStyle>
            <a:lvl1pPr>
              <a:defRPr sz="2607">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3"/>
            <a:ext cx="5819774" cy="300889"/>
          </a:xfrm>
        </p:spPr>
        <p:txBody>
          <a:bodyPr/>
          <a:lstStyle>
            <a:lvl1pPr marL="0" indent="0">
              <a:buNone/>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1" y="1336677"/>
            <a:ext cx="403383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8913440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26"/>
            <a:ext cx="62179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131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26"/>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017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10"/>
            <a:ext cx="66751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36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10"/>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347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53686"/>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234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210"/>
            <a:ext cx="4482124" cy="8782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475" eaLnBrk="0" hangingPunct="0"/>
            <a:r>
              <a:rPr lang="en-US" sz="571">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4751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2" y="457202"/>
            <a:ext cx="8974407" cy="451460"/>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6" cy="1805648"/>
          </a:xfrm>
        </p:spPr>
        <p:txBody>
          <a:bodyPr wrap="square">
            <a:spAutoFit/>
          </a:bodyPr>
          <a:lstStyle>
            <a:lvl1pPr>
              <a:defRPr sz="2933">
                <a:latin typeface="+mn-lt"/>
              </a:defRPr>
            </a:lvl1pPr>
            <a:lvl2pPr>
              <a:defRPr sz="2281">
                <a:latin typeface="+mn-lt"/>
              </a:defRPr>
            </a:lvl2pPr>
            <a:lvl3pPr>
              <a:defRPr sz="1955">
                <a:latin typeface="+mn-lt"/>
              </a:defRPr>
            </a:lvl3pPr>
            <a:lvl4pPr>
              <a:defRPr sz="1629">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4" spc="-4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2343894"/>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46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09166"/>
          </a:xfrm>
          <a:prstGeom prst="rect">
            <a:avLst/>
          </a:prstGeom>
        </p:spPr>
        <p:txBody>
          <a:bodyPr lIns="0" tIns="91440" rIns="0" bIns="91440"/>
          <a:lstStyle>
            <a:lvl1pPr marL="144842" indent="-144842">
              <a:lnSpc>
                <a:spcPct val="100000"/>
              </a:lnSpc>
              <a:spcBef>
                <a:spcPts val="325"/>
              </a:spcBef>
              <a:spcAft>
                <a:spcPts val="325"/>
              </a:spcAft>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b="0" i="0">
                <a:latin typeface="Segoe UI Variable Display Semilight" pitchFamily="2"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b="0" i="0">
                <a:latin typeface="Segoe UI Variable Display Semilight" pitchFamily="2"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b="0" i="0">
                <a:latin typeface="Segoe UI Variable Display Semilight" pitchFamily="2"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0"/>
            <a:ext cx="11108084" cy="335028"/>
          </a:xfrm>
          <a:prstGeom prst="rect">
            <a:avLst/>
          </a:prstGeom>
        </p:spPr>
        <p:txBody>
          <a:bodyPr lIns="0" tIns="91440" rIns="0" bIns="91440"/>
          <a:lstStyle>
            <a:lvl1pPr marL="0" indent="0">
              <a:lnSpc>
                <a:spcPct val="100000"/>
              </a:lnSpc>
              <a:spcBef>
                <a:spcPts val="325"/>
              </a:spcBef>
              <a:spcAft>
                <a:spcPts val="325"/>
              </a:spcAft>
              <a:buNone/>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a:latin typeface="Segoe UI Semilight" panose="020B0402040204020203" pitchFamily="34"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a:latin typeface="Segoe UI Semilight" panose="020B0402040204020203" pitchFamily="34"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a:latin typeface="Segoe UI Semilight" panose="020B0402040204020203" pitchFamily="34"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22"/>
            <a:ext cx="11109960" cy="175655"/>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9442198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35390898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2"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2" y="3962402"/>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33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1851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551896"/>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81270"/>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75586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8411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628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73899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7270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5352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191612"/>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28399"/>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6648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02880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00689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3517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7"/>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7902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61715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39733"/>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78912"/>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710702"/>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9"/>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070900"/>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028383"/>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73102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81400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657040"/>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0920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7146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3797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936550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8"/>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68121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2463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3326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24956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5865"/>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3"/>
            <a:ext cx="6667500" cy="422423"/>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81735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66820742"/>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691335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357805162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238249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58274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4" y="335"/>
            <a:ext cx="12190815" cy="6857333"/>
          </a:xfrm>
          <a:prstGeom prst="rect">
            <a:avLst/>
          </a:prstGeom>
        </p:spPr>
      </p:pic>
      <p:sp>
        <p:nvSpPr>
          <p:cNvPr id="2" name="Title 1"/>
          <p:cNvSpPr>
            <a:spLocks noGrp="1"/>
          </p:cNvSpPr>
          <p:nvPr>
            <p:ph type="title" hasCustomPrompt="1"/>
          </p:nvPr>
        </p:nvSpPr>
        <p:spPr>
          <a:xfrm>
            <a:off x="585216" y="2977825"/>
            <a:ext cx="62179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822958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1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016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24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1700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74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91500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243000"/>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6" y="0"/>
            <a:ext cx="4488237" cy="6858000"/>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88"/>
            <a:ext cx="11306469" cy="442532"/>
          </a:xfrm>
        </p:spPr>
        <p:txBody>
          <a:bodyPr lIns="0" tIns="0" rIns="0" bIns="0"/>
          <a:lstStyle>
            <a:lvl1pPr marL="0" indent="0">
              <a:lnSpc>
                <a:spcPts val="1765"/>
              </a:lnSpc>
              <a:spcBef>
                <a:spcPts val="0"/>
              </a:spcBef>
              <a:buNone/>
              <a:defRPr sz="1370" b="0" spc="0">
                <a:solidFill>
                  <a:schemeClr val="accent3"/>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8"/>
            <a:ext cx="11306469" cy="361959"/>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40"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59731256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1434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09171061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530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90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081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34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247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38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06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632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051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3503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775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938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591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40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681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861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981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3667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6591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955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9373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99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6364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0005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193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590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094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4734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28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9042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7946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310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7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84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998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9815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63819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498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9854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53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050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725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626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15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27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2753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40411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86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642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2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20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13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935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3618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594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42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64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47878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1225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447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443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41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8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18229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468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3893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421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017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797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9659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01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90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92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026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859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46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0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6943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33292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3056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2471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08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0949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0445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07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703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57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46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321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1694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27590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23543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0081487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2.sv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theme" Target="../theme/theme3.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55" Type="http://schemas.openxmlformats.org/officeDocument/2006/relationships/image" Target="../media/image1.png"/><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slideLayout" Target="../slideLayouts/slideLayout201.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slideLayout" Target="../slideLayouts/slideLayout20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56" Type="http://schemas.openxmlformats.org/officeDocument/2006/relationships/image" Target="../media/image2.svg"/><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image" Target="../media/image2.svg"/><Relationship Id="rId5" Type="http://schemas.openxmlformats.org/officeDocument/2006/relationships/slideLayout" Target="../slideLayouts/slideLayout20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image" Target="../media/image1.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8" Type="http://schemas.openxmlformats.org/officeDocument/2006/relationships/slideLayout" Target="../slideLayouts/slideLayout209.xml"/><Relationship Id="rId51" Type="http://schemas.openxmlformats.org/officeDocument/2006/relationships/theme" Target="../theme/theme5.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image" Target="../media/image38.png"/><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image" Target="../media/image1.png"/><Relationship Id="rId5" Type="http://schemas.openxmlformats.org/officeDocument/2006/relationships/slideLayout" Target="../slideLayouts/slideLayout25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theme" Target="../theme/theme6.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image" Target="../media/image2.svg"/><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slideLayout" Target="../slideLayouts/slideLayout341.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50" Type="http://schemas.openxmlformats.org/officeDocument/2006/relationships/slideLayout" Target="../slideLayouts/slideLayout352.xml"/><Relationship Id="rId7" Type="http://schemas.openxmlformats.org/officeDocument/2006/relationships/slideLayout" Target="../slideLayouts/slideLayout30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9" Type="http://schemas.openxmlformats.org/officeDocument/2006/relationships/slideLayout" Target="../slideLayouts/slideLayout331.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53" Type="http://schemas.openxmlformats.org/officeDocument/2006/relationships/image" Target="../media/image2.svg"/><Relationship Id="rId5" Type="http://schemas.openxmlformats.org/officeDocument/2006/relationships/slideLayout" Target="../slideLayouts/slideLayout307.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image" Target="../media/image1.png"/><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8" Type="http://schemas.openxmlformats.org/officeDocument/2006/relationships/slideLayout" Target="../slideLayouts/slideLayout310.xml"/><Relationship Id="rId51" Type="http://schemas.openxmlformats.org/officeDocument/2006/relationships/theme" Target="../theme/theme7.xml"/><Relationship Id="rId3" Type="http://schemas.openxmlformats.org/officeDocument/2006/relationships/slideLayout" Target="../slideLayouts/slideLayout305.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46" Type="http://schemas.openxmlformats.org/officeDocument/2006/relationships/slideLayout" Target="../slideLayouts/slideLayout348.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54" Type="http://schemas.openxmlformats.org/officeDocument/2006/relationships/image" Target="../media/image38.png"/><Relationship Id="rId1" Type="http://schemas.openxmlformats.org/officeDocument/2006/relationships/slideLayout" Target="../slideLayouts/slideLayout303.xml"/><Relationship Id="rId6" Type="http://schemas.openxmlformats.org/officeDocument/2006/relationships/slideLayout" Target="../slideLayouts/slideLayout308.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9" Type="http://schemas.openxmlformats.org/officeDocument/2006/relationships/slideLayout" Target="../slideLayouts/slideLayout391.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50" Type="http://schemas.openxmlformats.org/officeDocument/2006/relationships/image" Target="../media/image1.png"/><Relationship Id="rId7" Type="http://schemas.openxmlformats.org/officeDocument/2006/relationships/slideLayout" Target="../slideLayouts/slideLayout359.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theme" Target="../theme/theme8.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8" Type="http://schemas.openxmlformats.org/officeDocument/2006/relationships/slideLayout" Target="../slideLayouts/slideLayout360.xml"/><Relationship Id="rId51" Type="http://schemas.openxmlformats.org/officeDocument/2006/relationships/image" Target="../media/image2.svg"/><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1" Type="http://schemas.openxmlformats.org/officeDocument/2006/relationships/slideLayout" Target="../slideLayouts/slideLayout353.xml"/><Relationship Id="rId6" Type="http://schemas.openxmlformats.org/officeDocument/2006/relationships/slideLayout" Target="../slideLayouts/slideLayout35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13.xml"/><Relationship Id="rId18" Type="http://schemas.openxmlformats.org/officeDocument/2006/relationships/slideLayout" Target="../slideLayouts/slideLayout418.xml"/><Relationship Id="rId26" Type="http://schemas.openxmlformats.org/officeDocument/2006/relationships/slideLayout" Target="../slideLayouts/slideLayout426.xml"/><Relationship Id="rId39" Type="http://schemas.openxmlformats.org/officeDocument/2006/relationships/slideLayout" Target="../slideLayouts/slideLayout439.xml"/><Relationship Id="rId21" Type="http://schemas.openxmlformats.org/officeDocument/2006/relationships/slideLayout" Target="../slideLayouts/slideLayout421.xml"/><Relationship Id="rId34" Type="http://schemas.openxmlformats.org/officeDocument/2006/relationships/slideLayout" Target="../slideLayouts/slideLayout434.xml"/><Relationship Id="rId42" Type="http://schemas.openxmlformats.org/officeDocument/2006/relationships/slideLayout" Target="../slideLayouts/slideLayout442.xml"/><Relationship Id="rId47" Type="http://schemas.openxmlformats.org/officeDocument/2006/relationships/slideLayout" Target="../slideLayouts/slideLayout447.xml"/><Relationship Id="rId50" Type="http://schemas.openxmlformats.org/officeDocument/2006/relationships/theme" Target="../theme/theme9.xml"/><Relationship Id="rId7" Type="http://schemas.openxmlformats.org/officeDocument/2006/relationships/slideLayout" Target="../slideLayouts/slideLayout407.xml"/><Relationship Id="rId2" Type="http://schemas.openxmlformats.org/officeDocument/2006/relationships/slideLayout" Target="../slideLayouts/slideLayout402.xml"/><Relationship Id="rId16" Type="http://schemas.openxmlformats.org/officeDocument/2006/relationships/slideLayout" Target="../slideLayouts/slideLayout416.xml"/><Relationship Id="rId29" Type="http://schemas.openxmlformats.org/officeDocument/2006/relationships/slideLayout" Target="../slideLayouts/slideLayout429.xml"/><Relationship Id="rId11" Type="http://schemas.openxmlformats.org/officeDocument/2006/relationships/slideLayout" Target="../slideLayouts/slideLayout411.xml"/><Relationship Id="rId24" Type="http://schemas.openxmlformats.org/officeDocument/2006/relationships/slideLayout" Target="../slideLayouts/slideLayout424.xml"/><Relationship Id="rId32" Type="http://schemas.openxmlformats.org/officeDocument/2006/relationships/slideLayout" Target="../slideLayouts/slideLayout432.xml"/><Relationship Id="rId37" Type="http://schemas.openxmlformats.org/officeDocument/2006/relationships/slideLayout" Target="../slideLayouts/slideLayout437.xml"/><Relationship Id="rId40" Type="http://schemas.openxmlformats.org/officeDocument/2006/relationships/slideLayout" Target="../slideLayouts/slideLayout440.xml"/><Relationship Id="rId45" Type="http://schemas.openxmlformats.org/officeDocument/2006/relationships/slideLayout" Target="../slideLayouts/slideLayout445.xml"/><Relationship Id="rId5" Type="http://schemas.openxmlformats.org/officeDocument/2006/relationships/slideLayout" Target="../slideLayouts/slideLayout405.xml"/><Relationship Id="rId15" Type="http://schemas.openxmlformats.org/officeDocument/2006/relationships/slideLayout" Target="../slideLayouts/slideLayout415.xml"/><Relationship Id="rId23" Type="http://schemas.openxmlformats.org/officeDocument/2006/relationships/slideLayout" Target="../slideLayouts/slideLayout423.xml"/><Relationship Id="rId28" Type="http://schemas.openxmlformats.org/officeDocument/2006/relationships/slideLayout" Target="../slideLayouts/slideLayout428.xml"/><Relationship Id="rId36" Type="http://schemas.openxmlformats.org/officeDocument/2006/relationships/slideLayout" Target="../slideLayouts/slideLayout436.xml"/><Relationship Id="rId49" Type="http://schemas.openxmlformats.org/officeDocument/2006/relationships/slideLayout" Target="../slideLayouts/slideLayout449.xml"/><Relationship Id="rId10" Type="http://schemas.openxmlformats.org/officeDocument/2006/relationships/slideLayout" Target="../slideLayouts/slideLayout410.xml"/><Relationship Id="rId19" Type="http://schemas.openxmlformats.org/officeDocument/2006/relationships/slideLayout" Target="../slideLayouts/slideLayout419.xml"/><Relationship Id="rId31" Type="http://schemas.openxmlformats.org/officeDocument/2006/relationships/slideLayout" Target="../slideLayouts/slideLayout431.xml"/><Relationship Id="rId44" Type="http://schemas.openxmlformats.org/officeDocument/2006/relationships/slideLayout" Target="../slideLayouts/slideLayout444.xml"/><Relationship Id="rId52" Type="http://schemas.openxmlformats.org/officeDocument/2006/relationships/image" Target="../media/image2.svg"/><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slideLayout" Target="../slideLayouts/slideLayout414.xml"/><Relationship Id="rId22" Type="http://schemas.openxmlformats.org/officeDocument/2006/relationships/slideLayout" Target="../slideLayouts/slideLayout422.xml"/><Relationship Id="rId27" Type="http://schemas.openxmlformats.org/officeDocument/2006/relationships/slideLayout" Target="../slideLayouts/slideLayout427.xml"/><Relationship Id="rId30" Type="http://schemas.openxmlformats.org/officeDocument/2006/relationships/slideLayout" Target="../slideLayouts/slideLayout430.xml"/><Relationship Id="rId35" Type="http://schemas.openxmlformats.org/officeDocument/2006/relationships/slideLayout" Target="../slideLayouts/slideLayout435.xml"/><Relationship Id="rId43" Type="http://schemas.openxmlformats.org/officeDocument/2006/relationships/slideLayout" Target="../slideLayouts/slideLayout443.xml"/><Relationship Id="rId48" Type="http://schemas.openxmlformats.org/officeDocument/2006/relationships/slideLayout" Target="../slideLayouts/slideLayout448.xml"/><Relationship Id="rId8" Type="http://schemas.openxmlformats.org/officeDocument/2006/relationships/slideLayout" Target="../slideLayouts/slideLayout408.xml"/><Relationship Id="rId51" Type="http://schemas.openxmlformats.org/officeDocument/2006/relationships/image" Target="../media/image1.png"/><Relationship Id="rId3" Type="http://schemas.openxmlformats.org/officeDocument/2006/relationships/slideLayout" Target="../slideLayouts/slideLayout403.xml"/><Relationship Id="rId12" Type="http://schemas.openxmlformats.org/officeDocument/2006/relationships/slideLayout" Target="../slideLayouts/slideLayout412.xml"/><Relationship Id="rId17" Type="http://schemas.openxmlformats.org/officeDocument/2006/relationships/slideLayout" Target="../slideLayouts/slideLayout417.xml"/><Relationship Id="rId25" Type="http://schemas.openxmlformats.org/officeDocument/2006/relationships/slideLayout" Target="../slideLayouts/slideLayout425.xml"/><Relationship Id="rId33" Type="http://schemas.openxmlformats.org/officeDocument/2006/relationships/slideLayout" Target="../slideLayouts/slideLayout433.xml"/><Relationship Id="rId38" Type="http://schemas.openxmlformats.org/officeDocument/2006/relationships/slideLayout" Target="../slideLayouts/slideLayout438.xml"/><Relationship Id="rId46" Type="http://schemas.openxmlformats.org/officeDocument/2006/relationships/slideLayout" Target="../slideLayouts/slideLayout446.xml"/><Relationship Id="rId20" Type="http://schemas.openxmlformats.org/officeDocument/2006/relationships/slideLayout" Target="../slideLayouts/slideLayout420.xml"/><Relationship Id="rId41" Type="http://schemas.openxmlformats.org/officeDocument/2006/relationships/slideLayout" Target="../slideLayouts/slideLayout441.xml"/><Relationship Id="rId1" Type="http://schemas.openxmlformats.org/officeDocument/2006/relationships/slideLayout" Target="../slideLayouts/slideLayout401.xml"/><Relationship Id="rId6" Type="http://schemas.openxmlformats.org/officeDocument/2006/relationships/slideLayout" Target="../slideLayouts/slideLayout4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6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7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2">
            <a:extLst>
              <a:ext uri="{96DAC541-7B7A-43D3-8B79-37D633B846F1}">
                <asvg:svgBlip xmlns:asvg="http://schemas.microsoft.com/office/drawing/2016/SVG/main" r:embed="rId53"/>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2575016349"/>
      </p:ext>
    </p:extLst>
  </p:cSld>
  <p:clrMap bg1="dk1" tx1="lt1" bg2="dk2" tx2="lt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 id="2147485780" r:id="rId13"/>
    <p:sldLayoutId id="2147485781" r:id="rId14"/>
    <p:sldLayoutId id="2147485782" r:id="rId15"/>
    <p:sldLayoutId id="2147485783" r:id="rId16"/>
    <p:sldLayoutId id="2147485784" r:id="rId17"/>
    <p:sldLayoutId id="2147485785" r:id="rId18"/>
    <p:sldLayoutId id="2147485786" r:id="rId19"/>
    <p:sldLayoutId id="2147485787" r:id="rId20"/>
    <p:sldLayoutId id="2147485788" r:id="rId21"/>
    <p:sldLayoutId id="2147485789" r:id="rId22"/>
    <p:sldLayoutId id="2147485790" r:id="rId23"/>
    <p:sldLayoutId id="2147485791" r:id="rId24"/>
    <p:sldLayoutId id="2147485792" r:id="rId25"/>
    <p:sldLayoutId id="2147485793" r:id="rId26"/>
    <p:sldLayoutId id="2147485794" r:id="rId27"/>
    <p:sldLayoutId id="2147485795" r:id="rId28"/>
    <p:sldLayoutId id="2147485796" r:id="rId29"/>
    <p:sldLayoutId id="2147485797" r:id="rId30"/>
    <p:sldLayoutId id="2147485798" r:id="rId31"/>
    <p:sldLayoutId id="2147485799" r:id="rId32"/>
    <p:sldLayoutId id="2147485800" r:id="rId33"/>
    <p:sldLayoutId id="2147485801" r:id="rId34"/>
    <p:sldLayoutId id="2147485802" r:id="rId35"/>
    <p:sldLayoutId id="2147485803" r:id="rId36"/>
    <p:sldLayoutId id="2147485804" r:id="rId37"/>
    <p:sldLayoutId id="2147485805" r:id="rId38"/>
    <p:sldLayoutId id="2147485806" r:id="rId39"/>
    <p:sldLayoutId id="2147485807" r:id="rId40"/>
    <p:sldLayoutId id="2147485808" r:id="rId41"/>
    <p:sldLayoutId id="2147485809" r:id="rId42"/>
    <p:sldLayoutId id="2147485810" r:id="rId43"/>
    <p:sldLayoutId id="2147485811" r:id="rId44"/>
    <p:sldLayoutId id="2147485812" r:id="rId45"/>
    <p:sldLayoutId id="2147485813" r:id="rId46"/>
    <p:sldLayoutId id="2147485814" r:id="rId47"/>
    <p:sldLayoutId id="2147485815" r:id="rId48"/>
    <p:sldLayoutId id="2147485816" r:id="rId49"/>
    <p:sldLayoutId id="2147485817" r:id="rId50"/>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5">
            <a:extLst>
              <a:ext uri="{96DAC541-7B7A-43D3-8B79-37D633B846F1}">
                <asvg:svgBlip xmlns:asvg="http://schemas.microsoft.com/office/drawing/2016/SVG/main" r:embed="rId56"/>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b="1" i="0" kern="1200">
                <a:solidFill>
                  <a:schemeClr val="bg2">
                    <a:lumMod val="40000"/>
                    <a:lumOff val="60000"/>
                  </a:schemeClr>
                </a:solidFill>
                <a:latin typeface="Segoe UI Variable Display Semibold" pitchFamily="2" charset="0"/>
                <a:ea typeface="+mn-ea"/>
                <a:cs typeface="Segoe Sans Display Semibold" pitchFamily="2" charset="0"/>
              </a:rPr>
              <a:t>Speaker stage presence</a:t>
            </a:r>
            <a:r>
              <a:rPr lang="en-US" sz="1500" b="1" i="0" kern="1200">
                <a:solidFill>
                  <a:schemeClr val="bg2">
                    <a:lumMod val="60000"/>
                    <a:lumOff val="40000"/>
                  </a:schemeClr>
                </a:solidFill>
                <a:latin typeface="Segoe UI Variable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grpSp>
    </p:spTree>
    <p:extLst>
      <p:ext uri="{BB962C8B-B14F-4D97-AF65-F5344CB8AC3E}">
        <p14:creationId xmlns:p14="http://schemas.microsoft.com/office/powerpoint/2010/main" val="292711400"/>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1" r:id="rId52"/>
    <p:sldLayoutId id="2147485872" r:id="rId53"/>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0"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6" y="5312286"/>
            <a:ext cx="522183" cy="455900"/>
          </a:xfrm>
          <a:prstGeom prst="rect">
            <a:avLst/>
          </a:prstGeom>
        </p:spPr>
      </p:pic>
    </p:spTree>
    <p:extLst>
      <p:ext uri="{BB962C8B-B14F-4D97-AF65-F5344CB8AC3E}">
        <p14:creationId xmlns:p14="http://schemas.microsoft.com/office/powerpoint/2010/main" val="1355114814"/>
      </p:ext>
    </p:extLst>
  </p:cSld>
  <p:clrMap bg1="dk1" tx1="lt1" bg2="dk2" tx2="lt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 id="2147485938" r:id="rId10"/>
    <p:sldLayoutId id="2147485939" r:id="rId11"/>
    <p:sldLayoutId id="2147485940" r:id="rId12"/>
    <p:sldLayoutId id="2147485941" r:id="rId13"/>
    <p:sldLayoutId id="2147485942" r:id="rId14"/>
    <p:sldLayoutId id="2147485943" r:id="rId15"/>
    <p:sldLayoutId id="2147485944" r:id="rId16"/>
    <p:sldLayoutId id="2147485945" r:id="rId17"/>
    <p:sldLayoutId id="2147485946" r:id="rId18"/>
    <p:sldLayoutId id="2147485947" r:id="rId19"/>
    <p:sldLayoutId id="2147485948" r:id="rId20"/>
    <p:sldLayoutId id="2147485949" r:id="rId21"/>
    <p:sldLayoutId id="2147485950" r:id="rId22"/>
    <p:sldLayoutId id="2147485951" r:id="rId23"/>
    <p:sldLayoutId id="2147485952" r:id="rId24"/>
    <p:sldLayoutId id="2147485953" r:id="rId25"/>
    <p:sldLayoutId id="2147485954" r:id="rId26"/>
    <p:sldLayoutId id="2147485955" r:id="rId27"/>
    <p:sldLayoutId id="2147485956" r:id="rId28"/>
    <p:sldLayoutId id="2147485957" r:id="rId29"/>
    <p:sldLayoutId id="2147485958" r:id="rId30"/>
    <p:sldLayoutId id="2147485959" r:id="rId31"/>
    <p:sldLayoutId id="2147485960" r:id="rId32"/>
    <p:sldLayoutId id="2147485961" r:id="rId33"/>
    <p:sldLayoutId id="2147485962" r:id="rId34"/>
    <p:sldLayoutId id="2147485963" r:id="rId35"/>
    <p:sldLayoutId id="2147485964" r:id="rId36"/>
    <p:sldLayoutId id="2147485965" r:id="rId37"/>
    <p:sldLayoutId id="2147485966" r:id="rId38"/>
    <p:sldLayoutId id="2147485967" r:id="rId39"/>
    <p:sldLayoutId id="2147485968" r:id="rId40"/>
    <p:sldLayoutId id="2147485969" r:id="rId41"/>
    <p:sldLayoutId id="2147485970" r:id="rId42"/>
    <p:sldLayoutId id="2147485971" r:id="rId43"/>
    <p:sldLayoutId id="2147485972" r:id="rId44"/>
    <p:sldLayoutId id="2147485973" r:id="rId45"/>
    <p:sldLayoutId id="2147485974" r:id="rId46"/>
    <p:sldLayoutId id="2147485975" r:id="rId47"/>
    <p:sldLayoutId id="2147485976" r:id="rId48"/>
    <p:sldLayoutId id="2147485977" r:id="rId49"/>
    <p:sldLayoutId id="2147485978" r:id="rId50"/>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3">
            <a:extLst>
              <a:ext uri="{96DAC541-7B7A-43D3-8B79-37D633B846F1}">
                <asvg:svgBlip xmlns:asvg="http://schemas.microsoft.com/office/drawing/2016/SVG/main" r:embed="rId54"/>
              </a:ext>
            </a:extLst>
          </a:blip>
          <a:srcRect/>
          <a:stretch/>
        </p:blipFill>
        <p:spPr>
          <a:xfrm rot="5400000">
            <a:off x="9382284" y="2870836"/>
            <a:ext cx="6858000" cy="1116330"/>
          </a:xfrm>
          <a:prstGeom prst="rect">
            <a:avLst/>
          </a:prstGeom>
        </p:spPr>
      </p:pic>
      <p:sp>
        <p:nvSpPr>
          <p:cNvPr id="2" name="Title Placeholder 1"/>
          <p:cNvSpPr>
            <a:spLocks noGrp="1"/>
          </p:cNvSpPr>
          <p:nvPr>
            <p:ph type="title"/>
          </p:nvPr>
        </p:nvSpPr>
        <p:spPr>
          <a:xfrm>
            <a:off x="1609108" y="457202"/>
            <a:ext cx="8973785" cy="45146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4" y="1435503"/>
            <a:ext cx="8973785" cy="131445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9"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4"/>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167"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7"/>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7"/>
            <a:ext cx="1093188" cy="3043259"/>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500"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4286429958"/>
      </p:ext>
    </p:extLst>
  </p:cSld>
  <p:clrMap bg1="dk1" tx1="lt1" bg2="dk2" tx2="lt2" accent1="accent1" accent2="accent2" accent3="accent3" accent4="accent4" accent5="accent5" accent6="accent6" hlink="hlink" folHlink="folHlink"/>
  <p:sldLayoutIdLst>
    <p:sldLayoutId id="2147485980" r:id="rId1"/>
    <p:sldLayoutId id="2147485981" r:id="rId2"/>
    <p:sldLayoutId id="2147485982" r:id="rId3"/>
    <p:sldLayoutId id="2147485983" r:id="rId4"/>
    <p:sldLayoutId id="2147485984" r:id="rId5"/>
    <p:sldLayoutId id="2147485985" r:id="rId6"/>
    <p:sldLayoutId id="2147485986" r:id="rId7"/>
    <p:sldLayoutId id="2147485987" r:id="rId8"/>
    <p:sldLayoutId id="2147485988" r:id="rId9"/>
    <p:sldLayoutId id="2147485989" r:id="rId10"/>
    <p:sldLayoutId id="2147485990" r:id="rId11"/>
    <p:sldLayoutId id="2147485991" r:id="rId12"/>
    <p:sldLayoutId id="2147485992" r:id="rId13"/>
    <p:sldLayoutId id="2147485993" r:id="rId14"/>
    <p:sldLayoutId id="2147485994" r:id="rId15"/>
    <p:sldLayoutId id="2147485995" r:id="rId16"/>
    <p:sldLayoutId id="2147485996" r:id="rId17"/>
    <p:sldLayoutId id="2147485997" r:id="rId18"/>
    <p:sldLayoutId id="2147485998" r:id="rId19"/>
    <p:sldLayoutId id="2147485999" r:id="rId20"/>
    <p:sldLayoutId id="2147486000" r:id="rId21"/>
    <p:sldLayoutId id="2147486001" r:id="rId22"/>
    <p:sldLayoutId id="2147486002" r:id="rId23"/>
    <p:sldLayoutId id="2147486003" r:id="rId24"/>
    <p:sldLayoutId id="2147486004" r:id="rId25"/>
    <p:sldLayoutId id="2147486005" r:id="rId26"/>
    <p:sldLayoutId id="2147486006" r:id="rId27"/>
    <p:sldLayoutId id="2147486007" r:id="rId28"/>
    <p:sldLayoutId id="2147486008" r:id="rId29"/>
    <p:sldLayoutId id="2147486009" r:id="rId30"/>
    <p:sldLayoutId id="2147486010" r:id="rId31"/>
    <p:sldLayoutId id="2147486011" r:id="rId32"/>
    <p:sldLayoutId id="2147486012" r:id="rId33"/>
    <p:sldLayoutId id="2147486013" r:id="rId34"/>
    <p:sldLayoutId id="2147486014" r:id="rId35"/>
    <p:sldLayoutId id="2147486015" r:id="rId36"/>
    <p:sldLayoutId id="2147486016" r:id="rId37"/>
    <p:sldLayoutId id="2147486017" r:id="rId38"/>
    <p:sldLayoutId id="2147486018" r:id="rId39"/>
    <p:sldLayoutId id="2147486019" r:id="rId40"/>
    <p:sldLayoutId id="2147486020" r:id="rId41"/>
    <p:sldLayoutId id="2147486021" r:id="rId42"/>
    <p:sldLayoutId id="2147486022" r:id="rId43"/>
    <p:sldLayoutId id="2147486023" r:id="rId44"/>
    <p:sldLayoutId id="2147486024" r:id="rId45"/>
    <p:sldLayoutId id="2147486025" r:id="rId46"/>
    <p:sldLayoutId id="2147486026" r:id="rId47"/>
    <p:sldLayoutId id="2147486027" r:id="rId48"/>
    <p:sldLayoutId id="2147486028" r:id="rId49"/>
    <p:sldLayoutId id="2147486029" r:id="rId50"/>
    <p:sldLayoutId id="2147486030" r:id="rId51"/>
  </p:sldLayoutIdLst>
  <p:transition>
    <p:fade/>
  </p:transition>
  <p:hf sldNum="0" hdr="0" ftr="0" dt="0"/>
  <p:txStyles>
    <p:title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p:titleStyle>
    <p:body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p:bodyStyle>
    <p:otherStyle>
      <a:defPPr>
        <a:defRPr lang="en-US"/>
      </a:defPPr>
      <a:lvl1pPr marL="0" algn="l" defTabSz="759842" rtl="0" eaLnBrk="1" latinLnBrk="0" hangingPunct="1">
        <a:defRPr sz="1467" kern="1200">
          <a:solidFill>
            <a:schemeClr val="tx1"/>
          </a:solidFill>
          <a:latin typeface="+mn-lt"/>
          <a:ea typeface="+mn-ea"/>
          <a:cs typeface="+mn-cs"/>
        </a:defRPr>
      </a:lvl1pPr>
      <a:lvl2pPr marL="379921" algn="l" defTabSz="759842" rtl="0" eaLnBrk="1" latinLnBrk="0" hangingPunct="1">
        <a:defRPr sz="1467" kern="1200">
          <a:solidFill>
            <a:schemeClr val="tx1"/>
          </a:solidFill>
          <a:latin typeface="+mn-lt"/>
          <a:ea typeface="+mn-ea"/>
          <a:cs typeface="+mn-cs"/>
        </a:defRPr>
      </a:lvl2pPr>
      <a:lvl3pPr marL="759842" algn="l" defTabSz="759842" rtl="0" eaLnBrk="1" latinLnBrk="0" hangingPunct="1">
        <a:defRPr sz="1467" kern="1200">
          <a:solidFill>
            <a:schemeClr val="tx1"/>
          </a:solidFill>
          <a:latin typeface="+mn-lt"/>
          <a:ea typeface="+mn-ea"/>
          <a:cs typeface="+mn-cs"/>
        </a:defRPr>
      </a:lvl3pPr>
      <a:lvl4pPr marL="1139763" algn="l" defTabSz="759842" rtl="0" eaLnBrk="1" latinLnBrk="0" hangingPunct="1">
        <a:defRPr sz="1467" kern="1200">
          <a:solidFill>
            <a:schemeClr val="tx1"/>
          </a:solidFill>
          <a:latin typeface="+mn-lt"/>
          <a:ea typeface="+mn-ea"/>
          <a:cs typeface="+mn-cs"/>
        </a:defRPr>
      </a:lvl4pPr>
      <a:lvl5pPr marL="1519685" algn="l" defTabSz="759842" rtl="0" eaLnBrk="1" latinLnBrk="0" hangingPunct="1">
        <a:defRPr sz="1467" kern="1200">
          <a:solidFill>
            <a:schemeClr val="tx1"/>
          </a:solidFill>
          <a:latin typeface="+mn-lt"/>
          <a:ea typeface="+mn-ea"/>
          <a:cs typeface="+mn-cs"/>
        </a:defRPr>
      </a:lvl5pPr>
      <a:lvl6pPr marL="1899607" algn="l" defTabSz="759842" rtl="0" eaLnBrk="1" latinLnBrk="0" hangingPunct="1">
        <a:defRPr sz="1467" kern="1200">
          <a:solidFill>
            <a:schemeClr val="tx1"/>
          </a:solidFill>
          <a:latin typeface="+mn-lt"/>
          <a:ea typeface="+mn-ea"/>
          <a:cs typeface="+mn-cs"/>
        </a:defRPr>
      </a:lvl6pPr>
      <a:lvl7pPr marL="2279528" algn="l" defTabSz="759842" rtl="0" eaLnBrk="1" latinLnBrk="0" hangingPunct="1">
        <a:defRPr sz="1467" kern="1200">
          <a:solidFill>
            <a:schemeClr val="tx1"/>
          </a:solidFill>
          <a:latin typeface="+mn-lt"/>
          <a:ea typeface="+mn-ea"/>
          <a:cs typeface="+mn-cs"/>
        </a:defRPr>
      </a:lvl7pPr>
      <a:lvl8pPr marL="2659449" algn="l" defTabSz="759842" rtl="0" eaLnBrk="1" latinLnBrk="0" hangingPunct="1">
        <a:defRPr sz="1467" kern="1200">
          <a:solidFill>
            <a:schemeClr val="tx1"/>
          </a:solidFill>
          <a:latin typeface="+mn-lt"/>
          <a:ea typeface="+mn-ea"/>
          <a:cs typeface="+mn-cs"/>
        </a:defRPr>
      </a:lvl8pPr>
      <a:lvl9pPr marL="3039371" algn="l" defTabSz="759842"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1"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7" y="5312286"/>
            <a:ext cx="522183" cy="455900"/>
          </a:xfrm>
          <a:prstGeom prst="rect">
            <a:avLst/>
          </a:prstGeom>
        </p:spPr>
      </p:pic>
    </p:spTree>
    <p:extLst>
      <p:ext uri="{BB962C8B-B14F-4D97-AF65-F5344CB8AC3E}">
        <p14:creationId xmlns:p14="http://schemas.microsoft.com/office/powerpoint/2010/main" val="1470710968"/>
      </p:ext>
    </p:extLst>
  </p:cSld>
  <p:clrMap bg1="dk1" tx1="lt1" bg2="dk2" tx2="lt2" accent1="accent1" accent2="accent2" accent3="accent3" accent4="accent4" accent5="accent5" accent6="accent6" hlink="hlink" folHlink="folHlink"/>
  <p:sldLayoutIdLst>
    <p:sldLayoutId id="2147486032" r:id="rId1"/>
    <p:sldLayoutId id="2147486033" r:id="rId2"/>
    <p:sldLayoutId id="2147486034" r:id="rId3"/>
    <p:sldLayoutId id="2147486035" r:id="rId4"/>
    <p:sldLayoutId id="2147486036" r:id="rId5"/>
    <p:sldLayoutId id="2147486037" r:id="rId6"/>
    <p:sldLayoutId id="2147486038" r:id="rId7"/>
    <p:sldLayoutId id="2147486039" r:id="rId8"/>
    <p:sldLayoutId id="2147486040" r:id="rId9"/>
    <p:sldLayoutId id="2147486041" r:id="rId10"/>
    <p:sldLayoutId id="2147486042" r:id="rId11"/>
    <p:sldLayoutId id="2147486043" r:id="rId12"/>
    <p:sldLayoutId id="2147486044" r:id="rId13"/>
    <p:sldLayoutId id="2147486045" r:id="rId14"/>
    <p:sldLayoutId id="2147486046" r:id="rId15"/>
    <p:sldLayoutId id="2147486047" r:id="rId16"/>
    <p:sldLayoutId id="2147486048" r:id="rId17"/>
    <p:sldLayoutId id="2147486049" r:id="rId18"/>
    <p:sldLayoutId id="2147486050" r:id="rId19"/>
    <p:sldLayoutId id="2147486051" r:id="rId20"/>
    <p:sldLayoutId id="2147486052" r:id="rId21"/>
    <p:sldLayoutId id="2147486053" r:id="rId22"/>
    <p:sldLayoutId id="2147486054" r:id="rId23"/>
    <p:sldLayoutId id="2147486055" r:id="rId24"/>
    <p:sldLayoutId id="2147486056" r:id="rId25"/>
    <p:sldLayoutId id="2147486057" r:id="rId26"/>
    <p:sldLayoutId id="2147486058" r:id="rId27"/>
    <p:sldLayoutId id="2147486059" r:id="rId28"/>
    <p:sldLayoutId id="2147486060" r:id="rId29"/>
    <p:sldLayoutId id="2147486061" r:id="rId30"/>
    <p:sldLayoutId id="2147486062" r:id="rId31"/>
    <p:sldLayoutId id="2147486063" r:id="rId32"/>
    <p:sldLayoutId id="2147486064" r:id="rId33"/>
    <p:sldLayoutId id="2147486065" r:id="rId34"/>
    <p:sldLayoutId id="2147486066" r:id="rId35"/>
    <p:sldLayoutId id="2147486067" r:id="rId36"/>
    <p:sldLayoutId id="2147486068" r:id="rId37"/>
    <p:sldLayoutId id="2147486069" r:id="rId38"/>
    <p:sldLayoutId id="2147486070" r:id="rId39"/>
    <p:sldLayoutId id="2147486071" r:id="rId40"/>
    <p:sldLayoutId id="2147486072" r:id="rId41"/>
    <p:sldLayoutId id="2147486073" r:id="rId42"/>
    <p:sldLayoutId id="2147486074" r:id="rId43"/>
    <p:sldLayoutId id="2147486075" r:id="rId44"/>
    <p:sldLayoutId id="2147486076" r:id="rId45"/>
    <p:sldLayoutId id="2147486077" r:id="rId46"/>
    <p:sldLayoutId id="2147486078" r:id="rId47"/>
    <p:sldLayoutId id="2147486079" r:id="rId48"/>
    <p:sldLayoutId id="2147486080" r:id="rId49"/>
    <p:sldLayoutId id="2147486081" r:id="rId50"/>
  </p:sldLayoutIdLst>
  <p:transition>
    <p:fade/>
  </p:transition>
  <p:hf sldNum="0" hdr="0" ftr="0" dt="0"/>
  <p:txStyles>
    <p:titleStyle>
      <a:lvl1pPr algn="l" defTabSz="914192" rtl="0" eaLnBrk="1" latinLnBrk="0" hangingPunct="1">
        <a:lnSpc>
          <a:spcPct val="100000"/>
        </a:lnSpc>
        <a:spcBef>
          <a:spcPct val="0"/>
        </a:spcBef>
        <a:buNone/>
        <a:defRPr lang="en-US" sz="3528" b="0" kern="1200" cap="none" spc="-49"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07"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154" marR="0" indent="-196047"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solidFill>
            <a:schemeClr val="tx1"/>
          </a:solidFill>
          <a:latin typeface="+mn-lt"/>
          <a:ea typeface="+mn-ea"/>
          <a:cs typeface="+mn-cs"/>
        </a:defRPr>
      </a:lvl3pPr>
      <a:lvl4pPr marL="826199" marR="0" indent="-177375"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4pPr>
      <a:lvl5pPr marL="1003573" marR="0" indent="-164929"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3923515"/>
      </p:ext>
    </p:extLst>
  </p:cSld>
  <p:clrMap bg1="lt1" tx1="dk1" bg2="lt2" tx2="dk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 id="2147486092" r:id="rId10"/>
    <p:sldLayoutId id="2147486093" r:id="rId11"/>
    <p:sldLayoutId id="2147486094" r:id="rId12"/>
    <p:sldLayoutId id="2147486095" r:id="rId13"/>
    <p:sldLayoutId id="2147486096" r:id="rId14"/>
    <p:sldLayoutId id="2147486097" r:id="rId15"/>
    <p:sldLayoutId id="2147486098" r:id="rId16"/>
    <p:sldLayoutId id="2147486099" r:id="rId17"/>
    <p:sldLayoutId id="2147486100" r:id="rId18"/>
    <p:sldLayoutId id="2147486101" r:id="rId19"/>
    <p:sldLayoutId id="2147486102" r:id="rId20"/>
    <p:sldLayoutId id="2147486103" r:id="rId21"/>
    <p:sldLayoutId id="2147486104" r:id="rId22"/>
    <p:sldLayoutId id="2147486105" r:id="rId23"/>
    <p:sldLayoutId id="2147486106" r:id="rId24"/>
    <p:sldLayoutId id="2147486107" r:id="rId25"/>
    <p:sldLayoutId id="2147486108" r:id="rId26"/>
    <p:sldLayoutId id="2147486109" r:id="rId27"/>
    <p:sldLayoutId id="2147486110" r:id="rId28"/>
    <p:sldLayoutId id="2147486111" r:id="rId29"/>
    <p:sldLayoutId id="2147486112" r:id="rId30"/>
    <p:sldLayoutId id="2147486113" r:id="rId31"/>
    <p:sldLayoutId id="2147486114" r:id="rId32"/>
    <p:sldLayoutId id="2147486115" r:id="rId33"/>
    <p:sldLayoutId id="2147486116" r:id="rId34"/>
    <p:sldLayoutId id="2147486117" r:id="rId35"/>
    <p:sldLayoutId id="2147486118" r:id="rId36"/>
    <p:sldLayoutId id="2147486119" r:id="rId37"/>
    <p:sldLayoutId id="2147486120" r:id="rId38"/>
    <p:sldLayoutId id="2147486121" r:id="rId39"/>
    <p:sldLayoutId id="2147486122" r:id="rId40"/>
    <p:sldLayoutId id="2147486123" r:id="rId41"/>
    <p:sldLayoutId id="2147486124" r:id="rId42"/>
    <p:sldLayoutId id="2147486125" r:id="rId43"/>
    <p:sldLayoutId id="2147486126" r:id="rId44"/>
    <p:sldLayoutId id="2147486127" r:id="rId45"/>
    <p:sldLayoutId id="2147486128" r:id="rId46"/>
    <p:sldLayoutId id="2147486129" r:id="rId47"/>
    <p:sldLayoutId id="214748613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3136229"/>
      </p:ext>
    </p:extLst>
  </p:cSld>
  <p:clrMap bg1="dk1" tx1="lt1" bg2="dk2" tx2="lt2" accent1="accent1" accent2="accent2" accent3="accent3" accent4="accent4" accent5="accent5" accent6="accent6" hlink="hlink" folHlink="folHlink"/>
  <p:sldLayoutIdLst>
    <p:sldLayoutId id="2147486133" r:id="rId1"/>
    <p:sldLayoutId id="2147486134" r:id="rId2"/>
    <p:sldLayoutId id="2147486135" r:id="rId3"/>
    <p:sldLayoutId id="2147486136" r:id="rId4"/>
    <p:sldLayoutId id="2147486137" r:id="rId5"/>
    <p:sldLayoutId id="2147486138" r:id="rId6"/>
    <p:sldLayoutId id="2147486139" r:id="rId7"/>
    <p:sldLayoutId id="2147486140" r:id="rId8"/>
    <p:sldLayoutId id="2147486141" r:id="rId9"/>
    <p:sldLayoutId id="2147486142" r:id="rId10"/>
    <p:sldLayoutId id="2147486143" r:id="rId11"/>
    <p:sldLayoutId id="2147486144" r:id="rId12"/>
    <p:sldLayoutId id="2147486145" r:id="rId13"/>
    <p:sldLayoutId id="2147486146" r:id="rId14"/>
    <p:sldLayoutId id="2147486147" r:id="rId15"/>
    <p:sldLayoutId id="2147486148" r:id="rId16"/>
    <p:sldLayoutId id="2147486149" r:id="rId17"/>
    <p:sldLayoutId id="2147486150" r:id="rId18"/>
    <p:sldLayoutId id="2147486151" r:id="rId19"/>
    <p:sldLayoutId id="2147486152" r:id="rId20"/>
    <p:sldLayoutId id="2147486153" r:id="rId21"/>
    <p:sldLayoutId id="2147486154" r:id="rId22"/>
    <p:sldLayoutId id="2147486155" r:id="rId23"/>
    <p:sldLayoutId id="2147486156" r:id="rId24"/>
    <p:sldLayoutId id="2147486157" r:id="rId25"/>
    <p:sldLayoutId id="2147486158" r:id="rId26"/>
    <p:sldLayoutId id="2147486159" r:id="rId27"/>
    <p:sldLayoutId id="2147486160" r:id="rId28"/>
    <p:sldLayoutId id="2147486161" r:id="rId29"/>
    <p:sldLayoutId id="2147486162" r:id="rId30"/>
    <p:sldLayoutId id="2147486163" r:id="rId31"/>
    <p:sldLayoutId id="2147486164" r:id="rId32"/>
    <p:sldLayoutId id="2147486165" r:id="rId33"/>
    <p:sldLayoutId id="2147486166" r:id="rId34"/>
    <p:sldLayoutId id="2147486167" r:id="rId35"/>
    <p:sldLayoutId id="2147486168" r:id="rId36"/>
    <p:sldLayoutId id="2147486169" r:id="rId37"/>
    <p:sldLayoutId id="2147486170" r:id="rId38"/>
    <p:sldLayoutId id="2147486171" r:id="rId39"/>
    <p:sldLayoutId id="2147486172" r:id="rId40"/>
    <p:sldLayoutId id="2147486173" r:id="rId41"/>
    <p:sldLayoutId id="2147486174" r:id="rId42"/>
    <p:sldLayoutId id="2147486175" r:id="rId43"/>
    <p:sldLayoutId id="2147486176" r:id="rId44"/>
    <p:sldLayoutId id="2147486177" r:id="rId45"/>
    <p:sldLayoutId id="2147486178" r:id="rId46"/>
    <p:sldLayoutId id="2147486179" r:id="rId47"/>
    <p:sldLayoutId id="2147486180" r:id="rId48"/>
    <p:sldLayoutId id="21474861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246.xml"/><Relationship Id="rId4" Type="http://schemas.openxmlformats.org/officeDocument/2006/relationships/image" Target="../media/image54.sv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98.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98.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x.com/lukemurraynz" TargetMode="External"/><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98.xml"/><Relationship Id="rId6" Type="http://schemas.openxmlformats.org/officeDocument/2006/relationships/hyperlink" Target="https://www.youtube.com/@lukemurraynz" TargetMode="External"/><Relationship Id="rId5" Type="http://schemas.openxmlformats.org/officeDocument/2006/relationships/hyperlink" Target="https://luke.geek.nz/" TargetMode="External"/><Relationship Id="rId10" Type="http://schemas.openxmlformats.org/officeDocument/2006/relationships/image" Target="../media/image45.jpeg"/><Relationship Id="rId4" Type="http://schemas.openxmlformats.org/officeDocument/2006/relationships/hyperlink" Target="https://www.linkedin.com/in/ljmurray/" TargetMode="External"/><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98.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98.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98.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98.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98.xml"/><Relationship Id="rId5" Type="http://schemas.openxmlformats.org/officeDocument/2006/relationships/image" Target="../media/image51.png"/><Relationship Id="rId4" Type="http://schemas.openxmlformats.org/officeDocument/2006/relationships/image" Target="../media/image50.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98.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98.xml"/><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420842A-4DDD-C853-9B79-CAAFC380052A}"/>
              </a:ext>
            </a:extLst>
          </p:cNvPr>
          <p:cNvSpPr txBox="1"/>
          <p:nvPr/>
        </p:nvSpPr>
        <p:spPr>
          <a:xfrm>
            <a:off x="1302343" y="3649029"/>
            <a:ext cx="9587311" cy="947311"/>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4800" b="0" i="0" u="none" strike="noStrike" kern="1200" cap="none" spc="0" normalizeH="0" baseline="0" noProof="0" dirty="0">
                <a:ln>
                  <a:noFill/>
                </a:ln>
                <a:effectLst/>
                <a:uLnTx/>
                <a:uFillTx/>
                <a:latin typeface="+mj-lt"/>
                <a:ea typeface="+mn-ea"/>
                <a:cs typeface="Segoe UI" pitchFamily="34" charset="0"/>
              </a:rPr>
              <a:t>Getting Started with GitHub </a:t>
            </a:r>
            <a:r>
              <a:rPr kumimoji="0" lang="en-US" sz="4800" b="0" i="0" u="none" strike="noStrike" kern="1200" cap="none" spc="0" normalizeH="0" baseline="0" noProof="0" dirty="0" err="1">
                <a:ln>
                  <a:noFill/>
                </a:ln>
                <a:effectLst/>
                <a:uLnTx/>
                <a:uFillTx/>
                <a:latin typeface="+mj-lt"/>
                <a:ea typeface="+mn-ea"/>
                <a:cs typeface="Segoe UI" pitchFamily="34" charset="0"/>
              </a:rPr>
              <a:t>Codespaces</a:t>
            </a:r>
            <a:endParaRPr kumimoji="0" lang="en-US" sz="4800" b="0" i="0" u="none" strike="noStrike" kern="1200" cap="none" spc="0" normalizeH="0" baseline="0" noProof="0" dirty="0">
              <a:ln>
                <a:noFill/>
              </a:ln>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F04BEC8F-37ED-FC0E-A9DE-90942A0F499C}"/>
              </a:ext>
            </a:extLst>
          </p:cNvPr>
          <p:cNvSpPr txBox="1"/>
          <p:nvPr/>
        </p:nvSpPr>
        <p:spPr>
          <a:xfrm>
            <a:off x="1242270" y="2850444"/>
            <a:ext cx="9707455"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Coding in the Cloud</a:t>
            </a:r>
          </a:p>
        </p:txBody>
      </p:sp>
    </p:spTree>
    <p:extLst>
      <p:ext uri="{BB962C8B-B14F-4D97-AF65-F5344CB8AC3E}">
        <p14:creationId xmlns:p14="http://schemas.microsoft.com/office/powerpoint/2010/main" val="44632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0198CB-6777-3E86-3326-878B53C7E0D4}"/>
            </a:ext>
          </a:extLst>
        </p:cNvPr>
        <p:cNvGrpSpPr/>
        <p:nvPr/>
      </p:nvGrpSpPr>
      <p:grpSpPr>
        <a:xfrm>
          <a:off x="0" y="0"/>
          <a:ext cx="0" cy="0"/>
          <a:chOff x="0" y="0"/>
          <a:chExt cx="0" cy="0"/>
        </a:xfrm>
      </p:grpSpPr>
      <p:sp>
        <p:nvSpPr>
          <p:cNvPr id="6" name="Rectangle 42">
            <a:extLst>
              <a:ext uri="{FF2B5EF4-FFF2-40B4-BE49-F238E27FC236}">
                <a16:creationId xmlns:a16="http://schemas.microsoft.com/office/drawing/2014/main" id="{33F9D979-F859-02BE-B3A5-C768C2741840}"/>
              </a:ext>
              <a:ext uri="{C183D7F6-B498-43B3-948B-1728B52AA6E4}">
                <adec:decorative xmlns:adec="http://schemas.microsoft.com/office/drawing/2017/decorative" val="1"/>
              </a:ext>
            </a:extLst>
          </p:cNvPr>
          <p:cNvSpPr/>
          <p:nvPr/>
        </p:nvSpPr>
        <p:spPr bwMode="auto">
          <a:xfrm rot="16200000">
            <a:off x="6146232" y="941155"/>
            <a:ext cx="495885" cy="4598504"/>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A0C55077-6EE5-9391-A446-126D04152557}"/>
              </a:ext>
            </a:extLst>
          </p:cNvPr>
          <p:cNvSpPr/>
          <p:nvPr/>
        </p:nvSpPr>
        <p:spPr>
          <a:xfrm>
            <a:off x="3079303" y="943923"/>
            <a:ext cx="6351445" cy="1203011"/>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dirty="0" err="1">
                <a:solidFill>
                  <a:srgbClr val="FFFFFF"/>
                </a:solidFill>
                <a:latin typeface="Segoe UI"/>
              </a:rPr>
              <a:t>Codespace</a:t>
            </a:r>
            <a:endParaRPr lang="en-US" sz="2745" b="1" dirty="0">
              <a:solidFill>
                <a:srgbClr val="FFFFFF"/>
              </a:solidFill>
              <a:latin typeface="Segoe UI"/>
            </a:endParaRPr>
          </a:p>
        </p:txBody>
      </p:sp>
      <p:sp>
        <p:nvSpPr>
          <p:cNvPr id="18" name="Oval 17">
            <a:extLst>
              <a:ext uri="{FF2B5EF4-FFF2-40B4-BE49-F238E27FC236}">
                <a16:creationId xmlns:a16="http://schemas.microsoft.com/office/drawing/2014/main" id="{0FC98A23-3962-DC69-7EC9-A3E40F535FBB}"/>
              </a:ext>
            </a:extLst>
          </p:cNvPr>
          <p:cNvSpPr/>
          <p:nvPr/>
        </p:nvSpPr>
        <p:spPr bwMode="auto">
          <a:xfrm>
            <a:off x="8432359" y="350618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4" name="Oval 23">
            <a:extLst>
              <a:ext uri="{FF2B5EF4-FFF2-40B4-BE49-F238E27FC236}">
                <a16:creationId xmlns:a16="http://schemas.microsoft.com/office/drawing/2014/main" id="{A0F91B64-37A0-8C29-601A-CA4A11792C01}"/>
              </a:ext>
              <a:ext uri="{C183D7F6-B498-43B3-948B-1728B52AA6E4}">
                <adec:decorative xmlns:adec="http://schemas.microsoft.com/office/drawing/2017/decorative" val="1"/>
              </a:ext>
            </a:extLst>
          </p:cNvPr>
          <p:cNvSpPr/>
          <p:nvPr/>
        </p:nvSpPr>
        <p:spPr bwMode="auto">
          <a:xfrm>
            <a:off x="3729213" y="350618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4" name="Oval 13">
            <a:extLst>
              <a:ext uri="{FF2B5EF4-FFF2-40B4-BE49-F238E27FC236}">
                <a16:creationId xmlns:a16="http://schemas.microsoft.com/office/drawing/2014/main" id="{5A3710B8-7905-FCF2-947C-D9A6A8AE1F5B}"/>
              </a:ext>
              <a:ext uri="{C183D7F6-B498-43B3-948B-1728B52AA6E4}">
                <adec:decorative xmlns:adec="http://schemas.microsoft.com/office/drawing/2017/decorative" val="1"/>
              </a:ext>
            </a:extLst>
          </p:cNvPr>
          <p:cNvSpPr/>
          <p:nvPr/>
        </p:nvSpPr>
        <p:spPr bwMode="auto">
          <a:xfrm>
            <a:off x="5890167" y="2506961"/>
            <a:ext cx="684459" cy="67024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descr="Group with solid fill">
            <a:extLst>
              <a:ext uri="{FF2B5EF4-FFF2-40B4-BE49-F238E27FC236}">
                <a16:creationId xmlns:a16="http://schemas.microsoft.com/office/drawing/2014/main" id="{DCD439B5-BA48-0A78-606C-CF298A94F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90167" y="2506962"/>
            <a:ext cx="684459" cy="684459"/>
          </a:xfrm>
          <a:prstGeom prst="rect">
            <a:avLst/>
          </a:prstGeom>
        </p:spPr>
      </p:pic>
      <p:sp>
        <p:nvSpPr>
          <p:cNvPr id="2" name="TextBox 1">
            <a:extLst>
              <a:ext uri="{FF2B5EF4-FFF2-40B4-BE49-F238E27FC236}">
                <a16:creationId xmlns:a16="http://schemas.microsoft.com/office/drawing/2014/main" id="{C2C984FD-C45B-B767-539B-2E5361602457}"/>
              </a:ext>
            </a:extLst>
          </p:cNvPr>
          <p:cNvSpPr txBox="1"/>
          <p:nvPr/>
        </p:nvSpPr>
        <p:spPr>
          <a:xfrm rot="21174277">
            <a:off x="890006" y="3630449"/>
            <a:ext cx="10411987" cy="1323439"/>
          </a:xfrm>
          <a:prstGeom prst="rect">
            <a:avLst/>
          </a:prstGeom>
          <a:effectLst>
            <a:outerShdw blurRad="76200" dir="13500000" sy="23000" kx="12000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NZ" sz="8000" b="1" dirty="0"/>
              <a:t>DEMO</a:t>
            </a:r>
            <a:endParaRPr lang="en-NZ" sz="7200" b="1" dirty="0"/>
          </a:p>
        </p:txBody>
      </p:sp>
    </p:spTree>
    <p:extLst>
      <p:ext uri="{BB962C8B-B14F-4D97-AF65-F5344CB8AC3E}">
        <p14:creationId xmlns:p14="http://schemas.microsoft.com/office/powerpoint/2010/main" val="425847231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12828-B8C0-DB27-80B3-7D083A543F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4E481E8-6468-B567-C4E0-7E63B409371A}"/>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05F26090-95FD-E3E6-9853-722944583506}"/>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Q&amp;A</a:t>
            </a:r>
          </a:p>
        </p:txBody>
      </p:sp>
    </p:spTree>
    <p:extLst>
      <p:ext uri="{BB962C8B-B14F-4D97-AF65-F5344CB8AC3E}">
        <p14:creationId xmlns:p14="http://schemas.microsoft.com/office/powerpoint/2010/main" val="1637744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5527D-12A3-15D1-4E97-46853F773B5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51BCD2D-3B2E-3637-E1D8-9C2B6AF53605}"/>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3475ECF3-A275-D0A3-EC53-22FB9F9617B7}"/>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Thank you</a:t>
            </a:r>
          </a:p>
        </p:txBody>
      </p:sp>
    </p:spTree>
    <p:extLst>
      <p:ext uri="{BB962C8B-B14F-4D97-AF65-F5344CB8AC3E}">
        <p14:creationId xmlns:p14="http://schemas.microsoft.com/office/powerpoint/2010/main" val="3270472132"/>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_1">
            <a:extLst>
              <a:ext uri="{FF2B5EF4-FFF2-40B4-BE49-F238E27FC236}">
                <a16:creationId xmlns:a16="http://schemas.microsoft.com/office/drawing/2014/main" id="{FCEA1842-C101-B941-7704-DCA0463344BD}"/>
              </a:ext>
            </a:extLst>
          </p:cNvPr>
          <p:cNvSpPr/>
          <p:nvPr/>
        </p:nvSpPr>
        <p:spPr>
          <a:xfrm>
            <a:off x="478631" y="1761475"/>
            <a:ext cx="5969000" cy="3032449"/>
          </a:xfrm>
          <a:prstGeom prst="roundRect">
            <a:avLst>
              <a:gd name="adj" fmla="val 3632"/>
            </a:avLst>
          </a:prstGeom>
          <a:solidFill>
            <a:srgbClr val="FFFFFF"/>
          </a:solidFill>
          <a:ln w="10795" cap="flat" cmpd="sng" algn="ctr">
            <a:noFill/>
            <a:prstDash val="solid"/>
          </a:ln>
          <a:effectLst>
            <a:outerShdw blurRad="127000" dist="38100" dir="8100000" sx="101000" sy="101000" algn="tr" rotWithShape="0">
              <a:srgbClr val="CAC5B8">
                <a:alpha val="64000"/>
              </a:srgbClr>
            </a:outerShdw>
          </a:effectLst>
        </p:spPr>
        <p:txBody>
          <a:bodyPr lIns="274320" rtlCol="0" anchor="ctr"/>
          <a:lstStyle/>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mn-cs"/>
              </a:rPr>
              <a:t>Speaker: </a:t>
            </a:r>
            <a:r>
              <a:rPr kumimoji="0" lang="en-US" sz="2000" b="0" i="0" u="none" strike="noStrike" kern="0" cap="none" spc="0" normalizeH="0" baseline="0" noProof="0" dirty="0">
                <a:ln>
                  <a:noFill/>
                </a:ln>
                <a:solidFill>
                  <a:srgbClr val="000000"/>
                </a:solidFill>
                <a:effectLst/>
                <a:uLnTx/>
                <a:uFillTx/>
                <a:latin typeface="Segoe UI"/>
                <a:ea typeface="+mn-ea"/>
                <a:cs typeface="+mn-cs"/>
              </a:rPr>
              <a:t>Luke Murray</a:t>
            </a: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Microsoft Learn Expert and Microsoft Azure MVP, and ISM Service Lead, at HSO from Hamilton, New Zealand.</a:t>
            </a:r>
          </a:p>
        </p:txBody>
      </p:sp>
      <p:sp>
        <p:nvSpPr>
          <p:cNvPr id="5" name="Text Placeholder 7">
            <a:extLst>
              <a:ext uri="{FF2B5EF4-FFF2-40B4-BE49-F238E27FC236}">
                <a16:creationId xmlns:a16="http://schemas.microsoft.com/office/drawing/2014/main" id="{026256CE-8701-FE5E-5053-BF8A0D16D46B}"/>
              </a:ext>
            </a:extLst>
          </p:cNvPr>
          <p:cNvSpPr txBox="1">
            <a:spLocks/>
          </p:cNvSpPr>
          <p:nvPr/>
        </p:nvSpPr>
        <p:spPr>
          <a:xfrm>
            <a:off x="478632" y="5161772"/>
            <a:ext cx="8330088"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3"/>
              </a:rPr>
              <a:t>https://x.com/lukemurraynz</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4"/>
              </a:rPr>
              <a:t>https://www.linkedin.com/in/ljmurray/</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5"/>
              </a:rPr>
              <a:t>https://luke.geek.nz/</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6"/>
              </a:rPr>
              <a:t>https://www.youtube.com/@lukemurraynz</a:t>
            </a:r>
            <a:endParaRPr lang="en-US" sz="2000">
              <a:solidFill>
                <a:srgbClr val="FFFFFF"/>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 name="Title 5">
            <a:extLst>
              <a:ext uri="{FF2B5EF4-FFF2-40B4-BE49-F238E27FC236}">
                <a16:creationId xmlns:a16="http://schemas.microsoft.com/office/drawing/2014/main" id="{946BAED8-B21E-AFC9-D36A-C02C5F9843C7}"/>
              </a:ext>
            </a:extLst>
          </p:cNvPr>
          <p:cNvSpPr txBox="1">
            <a:spLocks/>
          </p:cNvSpPr>
          <p:nvPr/>
        </p:nvSpPr>
        <p:spPr>
          <a:xfrm>
            <a:off x="430043" y="532594"/>
            <a:ext cx="5748337" cy="369332"/>
          </a:xfrm>
          <a:prstGeom prst="rect">
            <a:avLst/>
          </a:prstGeom>
        </p:spPr>
        <p:txBody>
          <a:bodyPr vert="horz" wrap="square" lIns="0" tIns="0" rIns="0" bIns="0" rtlCol="0" anchor="b" anchorCtr="0">
            <a:spAutoFit/>
          </a:bodyPr>
          <a:lstStyle>
            <a:lvl1pPr algn="l" defTabSz="759842" rtl="0" eaLnBrk="1" latinLnBrk="0" hangingPunct="1">
              <a:lnSpc>
                <a:spcPct val="100000"/>
              </a:lnSpc>
              <a:spcBef>
                <a:spcPct val="0"/>
              </a:spcBef>
              <a:buNone/>
              <a:defRPr lang="en-US" sz="3600" b="0" kern="1200" cap="none" spc="-41" baseline="0">
                <a:ln w="3175">
                  <a:noFill/>
                </a:ln>
                <a:solidFill>
                  <a:schemeClr val="bg1"/>
                </a:solidFill>
                <a:effectLst/>
                <a:latin typeface="+mj-lt"/>
                <a:ea typeface="+mn-ea"/>
                <a:cs typeface="Segoe UI" pitchFamily="34" charset="0"/>
              </a:defRPr>
            </a:lvl1pPr>
          </a:lstStyle>
          <a:p>
            <a:pPr marL="0" marR="0" lvl="0" indent="0" algn="l" defTabSz="759842" rtl="0" eaLnBrk="1" fontAlgn="auto" latinLnBrk="0" hangingPunct="1">
              <a:lnSpc>
                <a:spcPct val="100000"/>
              </a:lnSpc>
              <a:spcBef>
                <a:spcPct val="0"/>
              </a:spcBef>
              <a:spcAft>
                <a:spcPts val="0"/>
              </a:spcAft>
              <a:buClrTx/>
              <a:buSzTx/>
              <a:buFontTx/>
              <a:buNone/>
              <a:tabLst/>
              <a:defRPr/>
            </a:pPr>
            <a:r>
              <a:rPr kumimoji="0" lang="en-NZ" sz="2400" b="0" i="0" u="none" strike="noStrike" kern="1200" cap="none" spc="-41" normalizeH="0" baseline="0" noProof="0">
                <a:ln w="3175">
                  <a:noFill/>
                </a:ln>
                <a:solidFill>
                  <a:srgbClr val="FFFFFF"/>
                </a:solidFill>
                <a:effectLst/>
                <a:uLnTx/>
                <a:uFillTx/>
                <a:latin typeface="Segoe UI Semibold"/>
                <a:ea typeface="+mn-ea"/>
                <a:cs typeface="Segoe UI" pitchFamily="34" charset="0"/>
              </a:rPr>
              <a:t>Hello!</a:t>
            </a:r>
          </a:p>
        </p:txBody>
      </p:sp>
      <p:sp>
        <p:nvSpPr>
          <p:cNvPr id="7" name="Text Placeholder 2">
            <a:extLst>
              <a:ext uri="{FF2B5EF4-FFF2-40B4-BE49-F238E27FC236}">
                <a16:creationId xmlns:a16="http://schemas.microsoft.com/office/drawing/2014/main" id="{B1ACD081-6C3F-908A-529E-A6E87E433829}"/>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Thank you for joining us today</a:t>
            </a:r>
          </a:p>
        </p:txBody>
      </p:sp>
      <p:pic>
        <p:nvPicPr>
          <p:cNvPr id="8" name="Picture 7">
            <a:extLst>
              <a:ext uri="{FF2B5EF4-FFF2-40B4-BE49-F238E27FC236}">
                <a16:creationId xmlns:a16="http://schemas.microsoft.com/office/drawing/2014/main" id="{A34256C3-7A4E-381A-1D03-910C01544AAE}"/>
              </a:ext>
            </a:extLst>
          </p:cNvPr>
          <p:cNvPicPr>
            <a:picLocks noChangeAspect="1"/>
          </p:cNvPicPr>
          <p:nvPr/>
        </p:nvPicPr>
        <p:blipFill>
          <a:blip r:embed="rId7"/>
          <a:stretch>
            <a:fillRect/>
          </a:stretch>
        </p:blipFill>
        <p:spPr>
          <a:xfrm>
            <a:off x="7282247" y="1158363"/>
            <a:ext cx="4431121" cy="4541273"/>
          </a:xfrm>
          <a:prstGeom prst="ellipse">
            <a:avLst/>
          </a:prstGeom>
          <a:ln w="6350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9B270FF-7122-15F8-DF00-BB66A1F8D445}"/>
              </a:ext>
            </a:extLst>
          </p:cNvPr>
          <p:cNvPicPr>
            <a:picLocks noChangeAspect="1"/>
          </p:cNvPicPr>
          <p:nvPr/>
        </p:nvPicPr>
        <p:blipFill>
          <a:blip r:embed="rId8">
            <a:alphaModFix amt="20000"/>
          </a:blip>
          <a:stretch>
            <a:fillRect/>
          </a:stretch>
        </p:blipFill>
        <p:spPr>
          <a:xfrm>
            <a:off x="478631" y="1778511"/>
            <a:ext cx="5969000" cy="3032449"/>
          </a:xfrm>
          <a:prstGeom prst="rect">
            <a:avLst/>
          </a:prstGeom>
        </p:spPr>
      </p:pic>
      <p:pic>
        <p:nvPicPr>
          <p:cNvPr id="3" name="Picture 2" descr="A toy in a package&#10;&#10;AI-generated content may be incorrect.">
            <a:extLst>
              <a:ext uri="{FF2B5EF4-FFF2-40B4-BE49-F238E27FC236}">
                <a16:creationId xmlns:a16="http://schemas.microsoft.com/office/drawing/2014/main" id="{B4986BD0-C08C-C365-CE2F-65832909956E}"/>
              </a:ext>
            </a:extLst>
          </p:cNvPr>
          <p:cNvPicPr>
            <a:picLocks noChangeAspect="1"/>
          </p:cNvPicPr>
          <p:nvPr/>
        </p:nvPicPr>
        <p:blipFill>
          <a:blip r:embed="rId9"/>
          <a:stretch>
            <a:fillRect/>
          </a:stretch>
        </p:blipFill>
        <p:spPr>
          <a:xfrm>
            <a:off x="6683741" y="700966"/>
            <a:ext cx="5456068" cy="54560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2" descr="HSO | LinkedIn">
            <a:extLst>
              <a:ext uri="{FF2B5EF4-FFF2-40B4-BE49-F238E27FC236}">
                <a16:creationId xmlns:a16="http://schemas.microsoft.com/office/drawing/2014/main" id="{1B0F6A0D-7F7A-120B-1169-798A300EBD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8726" y="3536003"/>
            <a:ext cx="472111"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43167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B93B6-77FC-23B3-ECBF-74D8A4AE281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577B0E0-5AED-22E2-5B42-5086B6E5C591}"/>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F0C112BC-2A5F-2D25-566C-8B6D1FD4F2CD}"/>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2E3D777D-A180-1E38-841E-D82D546635AF}"/>
              </a:ext>
            </a:extLst>
          </p:cNvPr>
          <p:cNvSpPr txBox="1"/>
          <p:nvPr/>
        </p:nvSpPr>
        <p:spPr>
          <a:xfrm>
            <a:off x="450892" y="1433572"/>
            <a:ext cx="5369091" cy="584775"/>
          </a:xfrm>
          <a:prstGeom prst="rect">
            <a:avLst/>
          </a:prstGeom>
          <a:noFill/>
        </p:spPr>
        <p:txBody>
          <a:bodyPr wrap="square">
            <a:spAutoFit/>
          </a:bodyPr>
          <a:lstStyle>
            <a:defPPr>
              <a:defRPr lang="en-US"/>
            </a:defPPr>
            <a:lvl1pPr marR="0" lvl="0" indent="0" defTabSz="914221" fontAlgn="auto">
              <a:lnSpc>
                <a:spcPct val="100000"/>
              </a:lnSpc>
              <a:spcBef>
                <a:spcPts val="0"/>
              </a:spcBef>
              <a:spcAft>
                <a:spcPts val="0"/>
              </a:spcAft>
              <a:buClr>
                <a:srgbClr val="585858"/>
              </a:buClr>
              <a:buSzPts val="1800"/>
              <a:buFont typeface="Arial"/>
              <a:buNone/>
              <a:tabLst/>
              <a:defRPr kumimoji="0" sz="2800" b="0" i="0" u="none" strike="noStrike" cap="none" spc="0" normalizeH="0" baseline="0">
                <a:ln>
                  <a:noFill/>
                </a:ln>
                <a:solidFill>
                  <a:srgbClr val="FFFFFF"/>
                </a:solidFill>
                <a:effectLst/>
                <a:uLnTx/>
                <a:uFillTx/>
                <a:latin typeface="Segoe UI Semibold"/>
                <a:cs typeface="Arial"/>
              </a:defRPr>
            </a:lvl1pPr>
          </a:lstStyle>
          <a:p>
            <a:r>
              <a:rPr lang="en-US" sz="3200" dirty="0">
                <a:solidFill>
                  <a:schemeClr val="tx1"/>
                </a:solidFill>
              </a:rPr>
              <a:t>TIP</a:t>
            </a:r>
          </a:p>
        </p:txBody>
      </p:sp>
      <p:sp>
        <p:nvSpPr>
          <p:cNvPr id="11" name="AutoShape 2" descr="Graphic featuring three key security features of GitHub Codespaces. Each feature is listed in a black rectangle with a green checkmark icon to the up. The features include 'Isolated Environments,' 'Access Control,' and 'Cost Control.' The background transitions from green at the top to teal at the bottom">
            <a:extLst>
              <a:ext uri="{FF2B5EF4-FFF2-40B4-BE49-F238E27FC236}">
                <a16:creationId xmlns:a16="http://schemas.microsoft.com/office/drawing/2014/main" id="{ED6813DF-8EC3-7C1C-E588-10BAE9EDBBE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6" name="Picture 5">
            <a:extLst>
              <a:ext uri="{FF2B5EF4-FFF2-40B4-BE49-F238E27FC236}">
                <a16:creationId xmlns:a16="http://schemas.microsoft.com/office/drawing/2014/main" id="{EC631805-1305-14C9-931A-563DA4C60EFB}"/>
              </a:ext>
            </a:extLst>
          </p:cNvPr>
          <p:cNvPicPr>
            <a:picLocks noChangeAspect="1"/>
          </p:cNvPicPr>
          <p:nvPr/>
        </p:nvPicPr>
        <p:blipFill>
          <a:blip r:embed="rId4"/>
          <a:stretch>
            <a:fillRect/>
          </a:stretch>
        </p:blipFill>
        <p:spPr>
          <a:xfrm>
            <a:off x="2240280" y="788060"/>
            <a:ext cx="9649173" cy="55866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2" name="TextBox 11">
            <a:extLst>
              <a:ext uri="{FF2B5EF4-FFF2-40B4-BE49-F238E27FC236}">
                <a16:creationId xmlns:a16="http://schemas.microsoft.com/office/drawing/2014/main" id="{703C6784-27EE-8CC0-9DC9-448CFDB74C11}"/>
              </a:ext>
            </a:extLst>
          </p:cNvPr>
          <p:cNvSpPr txBox="1"/>
          <p:nvPr/>
        </p:nvSpPr>
        <p:spPr>
          <a:xfrm>
            <a:off x="777257" y="2713255"/>
            <a:ext cx="10637486" cy="1477328"/>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ts val="0"/>
              </a:spcBef>
              <a:spcAft>
                <a:spcPts val="0"/>
              </a:spcAft>
              <a:buClrTx/>
              <a:buSzPct val="90000"/>
              <a:buFont typeface="+mj-lt"/>
              <a:buNone/>
              <a:tabLst/>
              <a:defRPr sz="4400" spc="0" baseline="0">
                <a:solidFill>
                  <a:schemeClr val="bg1"/>
                </a:solidFill>
                <a:effectLs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4800" dirty="0">
                <a:solidFill>
                  <a:schemeClr val="tx1"/>
                </a:solidFill>
                <a:highlight>
                  <a:srgbClr val="3A4953"/>
                </a:highlight>
                <a:latin typeface="Segoe UI" panose="020B0502040204020203" pitchFamily="34" charset="0"/>
              </a:rPr>
              <a:t>If you just need a Text Editor in GitHub press </a:t>
            </a:r>
            <a:r>
              <a:rPr lang="en-US" sz="4800" b="1" dirty="0">
                <a:solidFill>
                  <a:schemeClr val="tx1"/>
                </a:solidFill>
                <a:highlight>
                  <a:srgbClr val="3A4953"/>
                </a:highlight>
                <a:latin typeface="Segoe UI" panose="020B0502040204020203" pitchFamily="34" charset="0"/>
              </a:rPr>
              <a:t>.</a:t>
            </a:r>
            <a:r>
              <a:rPr lang="en-US" sz="4800" dirty="0">
                <a:solidFill>
                  <a:schemeClr val="tx1"/>
                </a:solidFill>
                <a:highlight>
                  <a:srgbClr val="3A4953"/>
                </a:highlight>
                <a:latin typeface="Segoe UI" panose="020B0502040204020203" pitchFamily="34" charset="0"/>
              </a:rPr>
              <a:t> to open VS Code for the Web.</a:t>
            </a:r>
          </a:p>
        </p:txBody>
      </p:sp>
    </p:spTree>
    <p:extLst>
      <p:ext uri="{BB962C8B-B14F-4D97-AF65-F5344CB8AC3E}">
        <p14:creationId xmlns:p14="http://schemas.microsoft.com/office/powerpoint/2010/main" val="4121404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pic>
        <p:nvPicPr>
          <p:cNvPr id="10" name="Picture 9">
            <a:extLst>
              <a:ext uri="{FF2B5EF4-FFF2-40B4-BE49-F238E27FC236}">
                <a16:creationId xmlns:a16="http://schemas.microsoft.com/office/drawing/2014/main" id="{8D9936CA-7C82-9DA7-2A2D-E37E2214E751}"/>
              </a:ext>
            </a:extLst>
          </p:cNvPr>
          <p:cNvPicPr>
            <a:picLocks noChangeAspect="1"/>
          </p:cNvPicPr>
          <p:nvPr/>
        </p:nvPicPr>
        <p:blipFill>
          <a:blip r:embed="rId4"/>
          <a:stretch>
            <a:fillRect/>
          </a:stretch>
        </p:blipFill>
        <p:spPr>
          <a:xfrm>
            <a:off x="473680" y="178788"/>
            <a:ext cx="3368332" cy="6500423"/>
          </a:xfrm>
          <a:prstGeom prst="rect">
            <a:avLst/>
          </a:prstGeom>
        </p:spPr>
      </p:pic>
      <p:sp>
        <p:nvSpPr>
          <p:cNvPr id="11" name="TextBox 10">
            <a:extLst>
              <a:ext uri="{FF2B5EF4-FFF2-40B4-BE49-F238E27FC236}">
                <a16:creationId xmlns:a16="http://schemas.microsoft.com/office/drawing/2014/main" id="{2B045242-CA18-0C10-9511-E9C318F1DA2D}"/>
              </a:ext>
            </a:extLst>
          </p:cNvPr>
          <p:cNvSpPr txBox="1"/>
          <p:nvPr/>
        </p:nvSpPr>
        <p:spPr>
          <a:xfrm>
            <a:off x="4397952" y="776631"/>
            <a:ext cx="7320368" cy="5016758"/>
          </a:xfrm>
          <a:prstGeom prst="rect">
            <a:avLst/>
          </a:prstGeom>
          <a:noFill/>
        </p:spPr>
        <p:txBody>
          <a:bodyPr wrap="square">
            <a:spAutoFit/>
          </a:bodyPr>
          <a:lstStyle/>
          <a:p>
            <a:r>
              <a:rPr lang="en-US" sz="3200" dirty="0">
                <a:latin typeface="Segoe UI Semibold" panose="020B0702040204020203" pitchFamily="34" charset="0"/>
                <a:cs typeface="Segoe UI Semibold" panose="020B0702040204020203" pitchFamily="34" charset="0"/>
              </a:rPr>
              <a:t>“We lost a whole day getting a QA engineer running on that project.” </a:t>
            </a:r>
          </a:p>
          <a:p>
            <a:endParaRPr lang="en-US" sz="3200" dirty="0">
              <a:latin typeface="Segoe UI Semibold" panose="020B0702040204020203" pitchFamily="34" charset="0"/>
              <a:cs typeface="Segoe UI Semibold" panose="020B0702040204020203" pitchFamily="34" charset="0"/>
            </a:endParaRPr>
          </a:p>
          <a:p>
            <a:r>
              <a:rPr lang="en-US" sz="3200" dirty="0">
                <a:latin typeface="Segoe UI Semibold" panose="020B0702040204020203" pitchFamily="34" charset="0"/>
                <a:cs typeface="Segoe UI Semibold" panose="020B0702040204020203" pitchFamily="34" charset="0"/>
              </a:rPr>
              <a:t>“It works on my laptop. Why doesn’t it work on yours?”</a:t>
            </a:r>
          </a:p>
          <a:p>
            <a:endParaRPr lang="en-US" sz="3200" dirty="0">
              <a:latin typeface="Segoe UI Semibold" panose="020B0702040204020203" pitchFamily="34" charset="0"/>
              <a:cs typeface="Segoe UI Semibold" panose="020B0702040204020203" pitchFamily="34" charset="0"/>
            </a:endParaRPr>
          </a:p>
          <a:p>
            <a:r>
              <a:rPr lang="en-US" sz="3200" dirty="0">
                <a:latin typeface="Segoe UI Semibold" panose="020B0702040204020203" pitchFamily="34" charset="0"/>
                <a:cs typeface="Segoe UI Semibold" panose="020B0702040204020203" pitchFamily="34" charset="0"/>
              </a:rPr>
              <a:t>“Can I have a 16-core machine?” </a:t>
            </a:r>
          </a:p>
          <a:p>
            <a:endParaRPr lang="en-US" sz="3200" dirty="0">
              <a:latin typeface="Segoe UI Semibold" panose="020B0702040204020203" pitchFamily="34" charset="0"/>
              <a:cs typeface="Segoe UI Semibold" panose="020B0702040204020203" pitchFamily="34" charset="0"/>
            </a:endParaRPr>
          </a:p>
          <a:p>
            <a:r>
              <a:rPr lang="en-US" sz="3200" dirty="0">
                <a:latin typeface="Segoe UI Semibold" panose="020B0702040204020203" pitchFamily="34" charset="0"/>
                <a:cs typeface="Segoe UI Semibold" panose="020B0702040204020203" pitchFamily="34" charset="0"/>
              </a:rPr>
              <a:t>“I have no idea what I’ve installed over the years?”</a:t>
            </a:r>
          </a:p>
        </p:txBody>
      </p:sp>
    </p:spTree>
    <p:extLst>
      <p:ext uri="{BB962C8B-B14F-4D97-AF65-F5344CB8AC3E}">
        <p14:creationId xmlns:p14="http://schemas.microsoft.com/office/powerpoint/2010/main" val="3480807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DAC45E-9642-7900-6459-383CDFF74F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37E8298-5751-BE2F-B56A-572552E2C3DA}"/>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15517048-72D7-A2AD-57EA-1DD49366587F}"/>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F2B843AF-1168-396D-E277-C9833CFEB6DC}"/>
              </a:ext>
            </a:extLst>
          </p:cNvPr>
          <p:cNvSpPr txBox="1"/>
          <p:nvPr/>
        </p:nvSpPr>
        <p:spPr>
          <a:xfrm>
            <a:off x="5953633" y="415400"/>
            <a:ext cx="2645037" cy="567619"/>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FAA7EC31-8DD8-025F-2C96-1B2AFCADC4FD}"/>
              </a:ext>
            </a:extLst>
          </p:cNvPr>
          <p:cNvSpPr txBox="1">
            <a:spLocks/>
          </p:cNvSpPr>
          <p:nvPr/>
        </p:nvSpPr>
        <p:spPr>
          <a:xfrm>
            <a:off x="2014331" y="353210"/>
            <a:ext cx="6843551"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What is a GitHub </a:t>
            </a:r>
            <a:r>
              <a:rPr lang="en-US" sz="3600" dirty="0" err="1"/>
              <a:t>Codespace</a:t>
            </a:r>
            <a:r>
              <a:rPr lang="en-US" sz="3600" dirty="0"/>
              <a:t>?</a:t>
            </a:r>
          </a:p>
        </p:txBody>
      </p:sp>
      <p:sp>
        <p:nvSpPr>
          <p:cNvPr id="40" name="Content Placeholder 1">
            <a:extLst>
              <a:ext uri="{FF2B5EF4-FFF2-40B4-BE49-F238E27FC236}">
                <a16:creationId xmlns:a16="http://schemas.microsoft.com/office/drawing/2014/main" id="{08BEC4A0-BBD4-E8EE-59C2-38BD6C693096}"/>
              </a:ext>
            </a:extLst>
          </p:cNvPr>
          <p:cNvSpPr txBox="1">
            <a:spLocks/>
          </p:cNvSpPr>
          <p:nvPr/>
        </p:nvSpPr>
        <p:spPr>
          <a:xfrm>
            <a:off x="1611979" y="1871035"/>
            <a:ext cx="8968042" cy="4372262"/>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ctr">
              <a:buFont typeface="Wingdings" panose="05000000000000000000" pitchFamily="2" charset="2"/>
              <a:buNone/>
            </a:pPr>
            <a:r>
              <a:rPr lang="en-US" sz="2400">
                <a:latin typeface="+mj-lt"/>
              </a:rPr>
              <a:t>“A hackathon (also known as a hack day, </a:t>
            </a:r>
            <a:r>
              <a:rPr lang="en-US" sz="2400" err="1">
                <a:latin typeface="+mj-lt"/>
              </a:rPr>
              <a:t>hackfest</a:t>
            </a:r>
            <a:r>
              <a:rPr lang="en-US" sz="2400">
                <a:latin typeface="+mj-lt"/>
              </a:rPr>
              <a:t>, </a:t>
            </a:r>
            <a:r>
              <a:rPr lang="en-US" sz="2400" err="1">
                <a:latin typeface="+mj-lt"/>
              </a:rPr>
              <a:t>datathon</a:t>
            </a:r>
            <a:r>
              <a:rPr lang="en-US" sz="2400">
                <a:latin typeface="+mj-lt"/>
              </a:rPr>
              <a:t> or codefest; a portmanteau of hacking and marathon) is an event where people engage in rapid and collaborative engineering over a relatively short period of time such as 24 or 48 hours. They are often run using agile software development practices, such as sprint-like design wherein computer programmers and others involved in software development, including graphic designers, interface designers, product managers, project managers, domain experts, and others collaborate intensively on engineering projects, such as software engineering.” </a:t>
            </a:r>
          </a:p>
          <a:p>
            <a:pPr marL="0" indent="0" algn="ctr">
              <a:buFont typeface="Wingdings" panose="05000000000000000000" pitchFamily="2" charset="2"/>
              <a:buNone/>
            </a:pPr>
            <a:r>
              <a:rPr lang="en-US" sz="2400">
                <a:latin typeface="+mj-lt"/>
              </a:rPr>
              <a:t>~ Wikipedia</a:t>
            </a:r>
          </a:p>
        </p:txBody>
      </p:sp>
      <p:pic>
        <p:nvPicPr>
          <p:cNvPr id="7" name="Picture 6">
            <a:extLst>
              <a:ext uri="{FF2B5EF4-FFF2-40B4-BE49-F238E27FC236}">
                <a16:creationId xmlns:a16="http://schemas.microsoft.com/office/drawing/2014/main" id="{BE2CF90B-6AEE-DFEC-6CDB-192089A67873}"/>
              </a:ext>
            </a:extLst>
          </p:cNvPr>
          <p:cNvPicPr>
            <a:picLocks noChangeAspect="1"/>
          </p:cNvPicPr>
          <p:nvPr/>
        </p:nvPicPr>
        <p:blipFill>
          <a:blip r:embed="rId4"/>
          <a:stretch>
            <a:fillRect/>
          </a:stretch>
        </p:blipFill>
        <p:spPr>
          <a:xfrm>
            <a:off x="430695" y="1120262"/>
            <a:ext cx="11330609" cy="6763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905656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B4D65-A4EC-DED9-EF77-4A764B48E7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1938C05-E403-9AF1-434B-D05EAAC70CE5}"/>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6392035D-8812-B59B-FEC2-094514F6D53C}"/>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pic>
        <p:nvPicPr>
          <p:cNvPr id="2" name="Picture 2" descr="Diagram showing the relationship between a code editor and a codespace running on an Azure virtual machine.">
            <a:extLst>
              <a:ext uri="{FF2B5EF4-FFF2-40B4-BE49-F238E27FC236}">
                <a16:creationId xmlns:a16="http://schemas.microsoft.com/office/drawing/2014/main" id="{EB8B94FD-2482-74AC-A7F8-9AF417867B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403" y="50936"/>
            <a:ext cx="9449194" cy="6756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6815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E48E5-A8D8-39A7-436A-B02263E479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EA46A8-37D3-7CB6-C55E-7EF8D0380A3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1F435544-8434-8E9F-4D96-F51BA2DC819A}"/>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Google Shape;138;p97">
            <a:extLst>
              <a:ext uri="{FF2B5EF4-FFF2-40B4-BE49-F238E27FC236}">
                <a16:creationId xmlns:a16="http://schemas.microsoft.com/office/drawing/2014/main" id="{816EA162-34CF-E146-4BAD-5D7520CF5428}"/>
              </a:ext>
            </a:extLst>
          </p:cNvPr>
          <p:cNvSpPr/>
          <p:nvPr/>
        </p:nvSpPr>
        <p:spPr>
          <a:xfrm>
            <a:off x="3075709" y="461818"/>
            <a:ext cx="8562111" cy="5590887"/>
          </a:xfrm>
          <a:prstGeom prst="roundRect">
            <a:avLst>
              <a:gd name="adj" fmla="val 3159"/>
            </a:avLst>
          </a:prstGeom>
          <a:noFill/>
          <a:ln w="28575" cap="flat" cmpd="sng">
            <a:solidFill>
              <a:schemeClr val="tx1"/>
            </a:solidFill>
            <a:prstDash val="solid"/>
            <a:round/>
            <a:headEnd type="none" w="sm" len="sm"/>
            <a:tailEnd type="none" w="sm" len="sm"/>
          </a:ln>
        </p:spPr>
        <p:txBody>
          <a:bodyPr spcFirstLastPara="1" wrap="square" lIns="0" tIns="0" rIns="0" bIns="0" anchor="ctr" anchorCtr="0">
            <a:noAutofit/>
          </a:bodyPr>
          <a:lstStyle/>
          <a:p>
            <a:pPr marL="0" marR="0" lvl="0" indent="0" defTabSz="914400" eaLnBrk="1" fontAlgn="auto" latinLnBrk="0" hangingPunct="1">
              <a:lnSpc>
                <a:spcPct val="100000"/>
              </a:lnSpc>
              <a:spcBef>
                <a:spcPts val="0"/>
              </a:spcBef>
              <a:spcAft>
                <a:spcPts val="0"/>
              </a:spcAft>
              <a:buClr>
                <a:srgbClr val="F0F6FC"/>
              </a:buClr>
              <a:buSzPts val="900"/>
              <a:buFont typeface="Arial"/>
              <a:buNone/>
              <a:tabLst/>
              <a:defRPr/>
            </a:pPr>
            <a:endParaRPr kumimoji="0" sz="900" b="0" i="0" u="none" strike="noStrike" kern="0" cap="none" spc="0" normalizeH="0" baseline="0" noProof="0">
              <a:ln>
                <a:noFill/>
              </a:ln>
              <a:solidFill>
                <a:srgbClr val="6E7681"/>
              </a:solidFill>
              <a:effectLst/>
              <a:uLnTx/>
              <a:uFillTx/>
              <a:latin typeface="Arial"/>
              <a:ea typeface="Arial"/>
              <a:cs typeface="Arial"/>
              <a:sym typeface="Arial"/>
            </a:endParaRPr>
          </a:p>
        </p:txBody>
      </p:sp>
      <p:sp>
        <p:nvSpPr>
          <p:cNvPr id="6" name="Google Shape;146;p97">
            <a:extLst>
              <a:ext uri="{FF2B5EF4-FFF2-40B4-BE49-F238E27FC236}">
                <a16:creationId xmlns:a16="http://schemas.microsoft.com/office/drawing/2014/main" id="{FCD133F2-744C-C9A1-1977-23CE75789FCF}"/>
              </a:ext>
            </a:extLst>
          </p:cNvPr>
          <p:cNvSpPr/>
          <p:nvPr/>
        </p:nvSpPr>
        <p:spPr>
          <a:xfrm rot="5400000" flipV="1">
            <a:off x="1501486" y="3202267"/>
            <a:ext cx="3148445" cy="109987"/>
          </a:xfrm>
          <a:prstGeom prst="roundRect">
            <a:avLst>
              <a:gd name="adj" fmla="val 50000"/>
            </a:avLst>
          </a:prstGeom>
          <a:gradFill>
            <a:gsLst>
              <a:gs pos="0">
                <a:srgbClr val="388BFD"/>
              </a:gs>
              <a:gs pos="50000">
                <a:srgbClr val="797EF9"/>
              </a:gs>
              <a:gs pos="100000">
                <a:srgbClr val="A371F7"/>
              </a:gs>
            </a:gsLst>
            <a:lin ang="8099331" scaled="0"/>
          </a:gradFill>
          <a:ln>
            <a:noFill/>
          </a:ln>
        </p:spPr>
        <p:txBody>
          <a:bodyPr spcFirstLastPara="1" wrap="square" lIns="91425" tIns="91425" rIns="91425" bIns="91425" anchor="ctr" anchorCtr="0">
            <a:noAutofit/>
          </a:bodyPr>
          <a:lstStyle/>
          <a:p>
            <a:pPr>
              <a:buClr>
                <a:srgbClr val="000000"/>
              </a:buClr>
              <a:buSzPts val="1400"/>
              <a:buFont typeface="Arial"/>
              <a:buNone/>
            </a:pPr>
            <a:endParaRPr sz="1400" kern="0">
              <a:solidFill>
                <a:srgbClr val="000000"/>
              </a:solidFill>
              <a:latin typeface="Arial"/>
              <a:ea typeface="Arial"/>
              <a:cs typeface="Arial"/>
              <a:sym typeface="Arial"/>
            </a:endParaRPr>
          </a:p>
        </p:txBody>
      </p:sp>
      <p:grpSp>
        <p:nvGrpSpPr>
          <p:cNvPr id="7" name="Group 6">
            <a:extLst>
              <a:ext uri="{FF2B5EF4-FFF2-40B4-BE49-F238E27FC236}">
                <a16:creationId xmlns:a16="http://schemas.microsoft.com/office/drawing/2014/main" id="{67955DF9-FA82-059D-389D-D1C0E97B4DDF}"/>
              </a:ext>
            </a:extLst>
          </p:cNvPr>
          <p:cNvGrpSpPr/>
          <p:nvPr/>
        </p:nvGrpSpPr>
        <p:grpSpPr>
          <a:xfrm>
            <a:off x="607612" y="2787782"/>
            <a:ext cx="1627067" cy="1282436"/>
            <a:chOff x="813148" y="967765"/>
            <a:chExt cx="2271675" cy="1790509"/>
          </a:xfrm>
        </p:grpSpPr>
        <p:pic>
          <p:nvPicPr>
            <p:cNvPr id="8" name="Picture 2" descr="Primer: Codespaces - GitHub Education">
              <a:extLst>
                <a:ext uri="{FF2B5EF4-FFF2-40B4-BE49-F238E27FC236}">
                  <a16:creationId xmlns:a16="http://schemas.microsoft.com/office/drawing/2014/main" id="{D6162AB6-1061-503C-43B9-E8E63C1ECC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4634" y="967765"/>
              <a:ext cx="1228704" cy="12334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black background with white text&#10;&#10;Description automatically generated">
              <a:extLst>
                <a:ext uri="{FF2B5EF4-FFF2-40B4-BE49-F238E27FC236}">
                  <a16:creationId xmlns:a16="http://schemas.microsoft.com/office/drawing/2014/main" id="{A406CC3D-485A-1D26-F7F0-B06831E36913}"/>
                </a:ext>
              </a:extLst>
            </p:cNvPr>
            <p:cNvPicPr>
              <a:picLocks noChangeAspect="1"/>
            </p:cNvPicPr>
            <p:nvPr/>
          </p:nvPicPr>
          <p:blipFill rotWithShape="1">
            <a:blip r:embed="rId5"/>
            <a:srcRect l="31531" t="28883" r="10069" b="25288"/>
            <a:stretch/>
          </p:blipFill>
          <p:spPr>
            <a:xfrm>
              <a:off x="813148" y="2385226"/>
              <a:ext cx="2271675" cy="373048"/>
            </a:xfrm>
            <a:prstGeom prst="rect">
              <a:avLst/>
            </a:prstGeom>
          </p:spPr>
        </p:pic>
      </p:grpSp>
      <p:sp>
        <p:nvSpPr>
          <p:cNvPr id="10" name="TextBox 9">
            <a:extLst>
              <a:ext uri="{FF2B5EF4-FFF2-40B4-BE49-F238E27FC236}">
                <a16:creationId xmlns:a16="http://schemas.microsoft.com/office/drawing/2014/main" id="{3DB75FC8-1CF7-278F-50A4-BF727D7DA5C2}"/>
              </a:ext>
            </a:extLst>
          </p:cNvPr>
          <p:cNvSpPr txBox="1"/>
          <p:nvPr/>
        </p:nvSpPr>
        <p:spPr>
          <a:xfrm>
            <a:off x="3325091" y="688279"/>
            <a:ext cx="8128000" cy="5170646"/>
          </a:xfrm>
          <a:prstGeom prst="rect">
            <a:avLst/>
          </a:prstGeom>
          <a:noFill/>
        </p:spPr>
        <p:txBody>
          <a:bodyPr wrap="square">
            <a:spAutoFit/>
          </a:bodyPr>
          <a:lstStyle/>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Managed environments for any project</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Fully-managed, on-demand dev environments that dramatically reduce setup and maintenance</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Feel at home even when away</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Environment can be configured, and your settings, themes, and Git identity, are roamed so the experience looks and feels like local</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lang="en-US" sz="2000" dirty="0">
              <a:solidFill>
                <a:srgbClr val="E6E6E6">
                  <a:lumMod val="75000"/>
                </a:srgbClr>
              </a:solidFill>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Develop from anywhere</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Environment can be configured, and your settings, themes, and Git identity, are roamed so the experience looks and feels like local</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endPar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endParaRP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800" b="0" i="0" u="none" strike="noStrike" kern="1200" cap="none" spc="0" normalizeH="0" baseline="0" noProof="0" dirty="0">
                <a:ln>
                  <a:noFill/>
                </a:ln>
                <a:solidFill>
                  <a:srgbClr val="FFFFFF"/>
                </a:solidFill>
                <a:effectLst/>
                <a:uLnTx/>
                <a:uFillTx/>
                <a:latin typeface="Segoe UI Semibold"/>
                <a:cs typeface="Arial"/>
                <a:sym typeface="Arial"/>
              </a:rPr>
              <a:t>Supercharged collaborative development </a:t>
            </a:r>
          </a:p>
          <a:p>
            <a:pPr marL="0" marR="0" lvl="0" indent="0" algn="l"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2000" b="0" i="0" u="none" strike="noStrike" kern="1200" cap="none" spc="0" normalizeH="0" baseline="0" noProof="0" dirty="0">
                <a:ln>
                  <a:noFill/>
                </a:ln>
                <a:solidFill>
                  <a:srgbClr val="E6E6E6">
                    <a:lumMod val="75000"/>
                  </a:srgbClr>
                </a:solidFill>
                <a:effectLst/>
                <a:uLnTx/>
                <a:uFillTx/>
                <a:latin typeface="Segoe UI"/>
                <a:cs typeface="Arial"/>
                <a:sym typeface="Arial"/>
              </a:rPr>
              <a:t>Fully collaborative </a:t>
            </a:r>
            <a:r>
              <a:rPr kumimoji="0" lang="en-US" b="0" i="0" u="none" strike="noStrike" kern="1200" cap="none" spc="0" normalizeH="0" baseline="0" noProof="0" dirty="0">
                <a:ln>
                  <a:noFill/>
                </a:ln>
                <a:solidFill>
                  <a:srgbClr val="E6E6E6">
                    <a:lumMod val="75000"/>
                  </a:srgbClr>
                </a:solidFill>
                <a:effectLst/>
                <a:uLnTx/>
                <a:uFillTx/>
                <a:latin typeface="Segoe UI"/>
                <a:cs typeface="Arial"/>
                <a:sym typeface="Arial"/>
              </a:rPr>
              <a:t>environment, complete with AI-assisted development support</a:t>
            </a:r>
          </a:p>
        </p:txBody>
      </p:sp>
    </p:spTree>
    <p:extLst>
      <p:ext uri="{BB962C8B-B14F-4D97-AF65-F5344CB8AC3E}">
        <p14:creationId xmlns:p14="http://schemas.microsoft.com/office/powerpoint/2010/main" val="3803924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351C4-437E-02B2-9392-18527E54A14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952E77-9942-91A5-A391-7A1599A81B1C}"/>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021A7C26-A2B2-9218-1180-BBA6B8BD8019}"/>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0AD5F745-C38B-369E-E3A9-BC622BBE0B9F}"/>
              </a:ext>
            </a:extLst>
          </p:cNvPr>
          <p:cNvSpPr txBox="1"/>
          <p:nvPr/>
        </p:nvSpPr>
        <p:spPr>
          <a:xfrm>
            <a:off x="-444115" y="379667"/>
            <a:ext cx="12636115" cy="1107996"/>
          </a:xfrm>
          <a:prstGeom prst="rect">
            <a:avLst/>
          </a:prstGeom>
          <a:noFill/>
        </p:spPr>
        <p:txBody>
          <a:bodyPr wrap="square">
            <a:spAutoFit/>
          </a:bodyPr>
          <a:lstStyle/>
          <a:p>
            <a:pPr marL="0" marR="0" lvl="0" indent="0" algn="ctr" defTabSz="914221" rtl="0" eaLnBrk="1" fontAlgn="auto" latinLnBrk="0" hangingPunct="1">
              <a:lnSpc>
                <a:spcPct val="100000"/>
              </a:lnSpc>
              <a:spcBef>
                <a:spcPts val="0"/>
              </a:spcBef>
              <a:spcAft>
                <a:spcPts val="0"/>
              </a:spcAft>
              <a:buClr>
                <a:srgbClr val="585858"/>
              </a:buClr>
              <a:buSzPts val="1800"/>
              <a:buFont typeface="Arial"/>
              <a:buNone/>
              <a:tabLst/>
              <a:defRPr/>
            </a:pPr>
            <a:r>
              <a:rPr kumimoji="0" lang="en-US" sz="6600" b="0" i="0" u="none" strike="noStrike" kern="1200" cap="none" spc="0" normalizeH="0" baseline="0" noProof="0" dirty="0" err="1">
                <a:ln>
                  <a:noFill/>
                </a:ln>
                <a:solidFill>
                  <a:srgbClr val="FFFFFF"/>
                </a:solidFill>
                <a:effectLst/>
                <a:uLnTx/>
                <a:uFillTx/>
                <a:latin typeface="Segoe UI Semibold"/>
                <a:cs typeface="Arial"/>
                <a:sym typeface="Arial"/>
              </a:rPr>
              <a:t>Codespace</a:t>
            </a:r>
            <a:r>
              <a:rPr kumimoji="0" lang="en-US" sz="6600" b="0" i="0" u="none" strike="noStrike" kern="1200" cap="none" spc="0" normalizeH="0" baseline="0" noProof="0" dirty="0">
                <a:ln>
                  <a:noFill/>
                </a:ln>
                <a:solidFill>
                  <a:srgbClr val="FFFFFF"/>
                </a:solidFill>
                <a:effectLst/>
                <a:uLnTx/>
                <a:uFillTx/>
                <a:latin typeface="Segoe UI Semibold"/>
                <a:cs typeface="Arial"/>
                <a:sym typeface="Arial"/>
              </a:rPr>
              <a:t> vs </a:t>
            </a:r>
            <a:r>
              <a:rPr kumimoji="0" lang="en-US" sz="6600" b="0" i="0" u="none" strike="noStrike" kern="1200" cap="none" spc="0" normalizeH="0" baseline="0" noProof="0" dirty="0" err="1">
                <a:ln>
                  <a:noFill/>
                </a:ln>
                <a:solidFill>
                  <a:srgbClr val="FFFFFF"/>
                </a:solidFill>
                <a:effectLst/>
                <a:uLnTx/>
                <a:uFillTx/>
                <a:latin typeface="Segoe UI Semibold"/>
                <a:cs typeface="Arial"/>
                <a:sym typeface="Arial"/>
              </a:rPr>
              <a:t>Devcontainer</a:t>
            </a:r>
            <a:endParaRPr kumimoji="0" lang="en-US" sz="6600" b="0" i="0" u="none" strike="noStrike" kern="1200" cap="none" spc="0" normalizeH="0" baseline="0" noProof="0" dirty="0">
              <a:ln>
                <a:noFill/>
              </a:ln>
              <a:solidFill>
                <a:srgbClr val="E6E6E6">
                  <a:lumMod val="75000"/>
                </a:srgbClr>
              </a:solidFill>
              <a:effectLst/>
              <a:uLnTx/>
              <a:uFillTx/>
              <a:latin typeface="Segoe UI"/>
              <a:cs typeface="Arial"/>
              <a:sym typeface="Arial"/>
            </a:endParaRPr>
          </a:p>
        </p:txBody>
      </p:sp>
      <p:graphicFrame>
        <p:nvGraphicFramePr>
          <p:cNvPr id="13" name="Table 12">
            <a:extLst>
              <a:ext uri="{FF2B5EF4-FFF2-40B4-BE49-F238E27FC236}">
                <a16:creationId xmlns:a16="http://schemas.microsoft.com/office/drawing/2014/main" id="{0898AC69-64EF-24FE-E031-CA579982009B}"/>
              </a:ext>
            </a:extLst>
          </p:cNvPr>
          <p:cNvGraphicFramePr>
            <a:graphicFrameLocks noGrp="1"/>
          </p:cNvGraphicFramePr>
          <p:nvPr>
            <p:extLst>
              <p:ext uri="{D42A27DB-BD31-4B8C-83A1-F6EECF244321}">
                <p14:modId xmlns:p14="http://schemas.microsoft.com/office/powerpoint/2010/main" val="698416973"/>
              </p:ext>
            </p:extLst>
          </p:nvPr>
        </p:nvGraphicFramePr>
        <p:xfrm>
          <a:off x="302547" y="1867330"/>
          <a:ext cx="11586906" cy="4102307"/>
        </p:xfrm>
        <a:graphic>
          <a:graphicData uri="http://schemas.openxmlformats.org/drawingml/2006/table">
            <a:tbl>
              <a:tblPr>
                <a:tableStyleId>{2D5ABB26-0587-4C30-8999-92F81FD0307C}</a:tableStyleId>
              </a:tblPr>
              <a:tblGrid>
                <a:gridCol w="3862302">
                  <a:extLst>
                    <a:ext uri="{9D8B030D-6E8A-4147-A177-3AD203B41FA5}">
                      <a16:colId xmlns:a16="http://schemas.microsoft.com/office/drawing/2014/main" val="2467912884"/>
                    </a:ext>
                  </a:extLst>
                </a:gridCol>
                <a:gridCol w="3862302">
                  <a:extLst>
                    <a:ext uri="{9D8B030D-6E8A-4147-A177-3AD203B41FA5}">
                      <a16:colId xmlns:a16="http://schemas.microsoft.com/office/drawing/2014/main" val="3365040031"/>
                    </a:ext>
                  </a:extLst>
                </a:gridCol>
                <a:gridCol w="3862302">
                  <a:extLst>
                    <a:ext uri="{9D8B030D-6E8A-4147-A177-3AD203B41FA5}">
                      <a16:colId xmlns:a16="http://schemas.microsoft.com/office/drawing/2014/main" val="3172727754"/>
                    </a:ext>
                  </a:extLst>
                </a:gridCol>
              </a:tblGrid>
              <a:tr h="328843">
                <a:tc>
                  <a:txBody>
                    <a:bodyPr/>
                    <a:lstStyle/>
                    <a:p>
                      <a:pPr algn="l" fontAlgn="b"/>
                      <a:r>
                        <a:rPr lang="en-NZ" sz="1400" b="0" u="none" strike="noStrike">
                          <a:solidFill>
                            <a:schemeClr val="tx1"/>
                          </a:solidFill>
                          <a:effectLst/>
                        </a:rPr>
                        <a:t>Feature</a:t>
                      </a:r>
                      <a:endParaRPr lang="en-NZ"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en-NZ" sz="1400" b="0" u="none" strike="noStrike" dirty="0" err="1">
                          <a:solidFill>
                            <a:schemeClr val="tx1"/>
                          </a:solidFill>
                          <a:effectLst/>
                        </a:rPr>
                        <a:t>Devcontainer</a:t>
                      </a:r>
                      <a:endParaRPr lang="en-NZ" sz="1400" b="0" i="0" u="none" strike="noStrike" dirty="0">
                        <a:solidFill>
                          <a:schemeClr val="tx1"/>
                        </a:solidFill>
                        <a:effectLst/>
                        <a:latin typeface="Aptos Narrow" panose="020B0004020202020204" pitchFamily="34" charset="0"/>
                      </a:endParaRPr>
                    </a:p>
                  </a:txBody>
                  <a:tcPr marL="1945" marR="1945" marT="1945" marB="0" anchor="b"/>
                </a:tc>
                <a:tc>
                  <a:txBody>
                    <a:bodyPr/>
                    <a:lstStyle/>
                    <a:p>
                      <a:pPr algn="l" fontAlgn="b"/>
                      <a:r>
                        <a:rPr lang="en-NZ" sz="1400" b="0" u="none" strike="noStrike" dirty="0" err="1">
                          <a:solidFill>
                            <a:schemeClr val="tx1"/>
                          </a:solidFill>
                          <a:effectLst/>
                        </a:rPr>
                        <a:t>Codespace</a:t>
                      </a:r>
                      <a:endParaRPr lang="en-NZ" sz="1400" b="0" i="0" u="none" strike="noStrike" dirty="0">
                        <a:solidFill>
                          <a:schemeClr val="tx1"/>
                        </a:solidFill>
                        <a:effectLst/>
                        <a:latin typeface="Aptos Narrow" panose="020B0004020202020204" pitchFamily="34" charset="0"/>
                      </a:endParaRPr>
                    </a:p>
                  </a:txBody>
                  <a:tcPr marL="1945" marR="1945" marT="1945" marB="0" anchor="b"/>
                </a:tc>
                <a:extLst>
                  <a:ext uri="{0D108BD9-81ED-4DB2-BD59-A6C34878D82A}">
                    <a16:rowId xmlns:a16="http://schemas.microsoft.com/office/drawing/2014/main" val="1242205924"/>
                  </a:ext>
                </a:extLst>
              </a:tr>
              <a:tr h="1095563">
                <a:tc>
                  <a:txBody>
                    <a:bodyPr/>
                    <a:lstStyle/>
                    <a:p>
                      <a:pPr algn="l" fontAlgn="b"/>
                      <a:r>
                        <a:rPr lang="en-NZ" sz="1400" b="0" u="none" strike="noStrike">
                          <a:solidFill>
                            <a:schemeClr val="tx1"/>
                          </a:solidFill>
                          <a:effectLst/>
                        </a:rPr>
                        <a:t>What it is</a:t>
                      </a:r>
                      <a:endParaRPr lang="en-NZ"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en-US" sz="1400" b="0" u="none" strike="noStrike" dirty="0">
                          <a:solidFill>
                            <a:schemeClr val="tx1"/>
                          </a:solidFill>
                          <a:effectLst/>
                        </a:rPr>
                        <a:t>Configuration for a Docker-based dev environment</a:t>
                      </a:r>
                      <a:endParaRPr lang="en-US" sz="1400" b="0" i="0" u="none" strike="noStrike" dirty="0">
                        <a:solidFill>
                          <a:schemeClr val="tx1"/>
                        </a:solidFill>
                        <a:effectLst/>
                        <a:latin typeface="Aptos Narrow" panose="020B0004020202020204" pitchFamily="34" charset="0"/>
                      </a:endParaRPr>
                    </a:p>
                  </a:txBody>
                  <a:tcPr marL="1945" marR="1945" marT="1945" marB="0" anchor="b"/>
                </a:tc>
                <a:tc>
                  <a:txBody>
                    <a:bodyPr/>
                    <a:lstStyle/>
                    <a:p>
                      <a:pPr algn="l" fontAlgn="b"/>
                      <a:r>
                        <a:rPr lang="en-US" sz="1400" b="0" u="none" strike="noStrike">
                          <a:solidFill>
                            <a:schemeClr val="tx1"/>
                          </a:solidFill>
                          <a:effectLst/>
                        </a:rPr>
                        <a:t>Cloud-hosted development environment by GitHub</a:t>
                      </a:r>
                      <a:endParaRPr lang="en-US" sz="1400" b="0" i="0" u="none" strike="noStrike">
                        <a:solidFill>
                          <a:schemeClr val="tx1"/>
                        </a:solidFill>
                        <a:effectLst/>
                        <a:latin typeface="Aptos Narrow" panose="020B0004020202020204" pitchFamily="34" charset="0"/>
                      </a:endParaRPr>
                    </a:p>
                  </a:txBody>
                  <a:tcPr marL="1945" marR="1945" marT="1945" marB="0" anchor="b"/>
                </a:tc>
                <a:extLst>
                  <a:ext uri="{0D108BD9-81ED-4DB2-BD59-A6C34878D82A}">
                    <a16:rowId xmlns:a16="http://schemas.microsoft.com/office/drawing/2014/main" val="878427250"/>
                  </a:ext>
                </a:extLst>
              </a:tr>
              <a:tr h="680978">
                <a:tc>
                  <a:txBody>
                    <a:bodyPr/>
                    <a:lstStyle/>
                    <a:p>
                      <a:pPr algn="l" fontAlgn="b"/>
                      <a:r>
                        <a:rPr lang="en-NZ" sz="1400" b="0" u="none" strike="noStrike">
                          <a:solidFill>
                            <a:schemeClr val="tx1"/>
                          </a:solidFill>
                          <a:effectLst/>
                        </a:rPr>
                        <a:t>Defined by</a:t>
                      </a:r>
                      <a:endParaRPr lang="en-NZ"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en-NZ" sz="1400" b="0" u="none" strike="noStrike" dirty="0">
                          <a:solidFill>
                            <a:schemeClr val="tx1"/>
                          </a:solidFill>
                          <a:effectLst/>
                        </a:rPr>
                        <a:t>.</a:t>
                      </a:r>
                      <a:r>
                        <a:rPr lang="en-NZ" sz="1400" b="0" u="none" strike="noStrike" dirty="0" err="1">
                          <a:solidFill>
                            <a:schemeClr val="tx1"/>
                          </a:solidFill>
                          <a:effectLst/>
                        </a:rPr>
                        <a:t>devcontainer</a:t>
                      </a:r>
                      <a:r>
                        <a:rPr lang="en-NZ" sz="1400" b="0" u="none" strike="noStrike" dirty="0">
                          <a:solidFill>
                            <a:schemeClr val="tx1"/>
                          </a:solidFill>
                          <a:effectLst/>
                        </a:rPr>
                        <a:t>/</a:t>
                      </a:r>
                      <a:r>
                        <a:rPr lang="en-NZ" sz="1400" b="0" u="none" strike="noStrike" dirty="0" err="1">
                          <a:solidFill>
                            <a:schemeClr val="tx1"/>
                          </a:solidFill>
                          <a:effectLst/>
                        </a:rPr>
                        <a:t>devcontainer.jsonin</a:t>
                      </a:r>
                      <a:r>
                        <a:rPr lang="en-NZ" sz="1400" b="0" u="none" strike="noStrike" dirty="0">
                          <a:solidFill>
                            <a:schemeClr val="tx1"/>
                          </a:solidFill>
                          <a:effectLst/>
                        </a:rPr>
                        <a:t> your repository</a:t>
                      </a:r>
                      <a:endParaRPr lang="en-NZ" sz="1400" b="0" i="0" u="none" strike="noStrike" dirty="0">
                        <a:solidFill>
                          <a:schemeClr val="tx1"/>
                        </a:solidFill>
                        <a:effectLst/>
                        <a:latin typeface="Aptos Narrow" panose="020B0004020202020204" pitchFamily="34" charset="0"/>
                      </a:endParaRPr>
                    </a:p>
                  </a:txBody>
                  <a:tcPr marL="1945" marR="1945" marT="1945" marB="0" anchor="b"/>
                </a:tc>
                <a:tc>
                  <a:txBody>
                    <a:bodyPr/>
                    <a:lstStyle/>
                    <a:p>
                      <a:pPr algn="l" fontAlgn="b"/>
                      <a:r>
                        <a:rPr lang="en-US" sz="1400" b="0" u="none" strike="noStrike">
                          <a:solidFill>
                            <a:schemeClr val="tx1"/>
                          </a:solidFill>
                          <a:effectLst/>
                        </a:rPr>
                        <a:t>Created via GitHub UI, CLI, or VS Code</a:t>
                      </a:r>
                      <a:endParaRPr lang="en-US" sz="1400" b="0" i="0" u="none" strike="noStrike">
                        <a:solidFill>
                          <a:schemeClr val="tx1"/>
                        </a:solidFill>
                        <a:effectLst/>
                        <a:latin typeface="Aptos Narrow" panose="020B0004020202020204" pitchFamily="34" charset="0"/>
                      </a:endParaRPr>
                    </a:p>
                  </a:txBody>
                  <a:tcPr marL="1945" marR="1945" marT="1945" marB="0" anchor="b"/>
                </a:tc>
                <a:extLst>
                  <a:ext uri="{0D108BD9-81ED-4DB2-BD59-A6C34878D82A}">
                    <a16:rowId xmlns:a16="http://schemas.microsoft.com/office/drawing/2014/main" val="1226898764"/>
                  </a:ext>
                </a:extLst>
              </a:tr>
              <a:tr h="318496">
                <a:tc>
                  <a:txBody>
                    <a:bodyPr/>
                    <a:lstStyle/>
                    <a:p>
                      <a:pPr algn="l" fontAlgn="b"/>
                      <a:r>
                        <a:rPr lang="en-NZ" sz="1400" b="0" u="none" strike="noStrike">
                          <a:solidFill>
                            <a:schemeClr val="tx1"/>
                          </a:solidFill>
                          <a:effectLst/>
                        </a:rPr>
                        <a:t>Purpose</a:t>
                      </a:r>
                      <a:endParaRPr lang="en-NZ"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en-US" sz="1400" b="0" u="none" strike="noStrike" dirty="0">
                          <a:solidFill>
                            <a:schemeClr val="tx1"/>
                          </a:solidFill>
                          <a:effectLst/>
                        </a:rPr>
                        <a:t>Specify tools, OS, and settings for dev environment</a:t>
                      </a:r>
                      <a:endParaRPr lang="en-US" sz="1400" b="0" i="0" u="none" strike="noStrike" dirty="0">
                        <a:solidFill>
                          <a:schemeClr val="tx1"/>
                        </a:solidFill>
                        <a:effectLst/>
                        <a:latin typeface="Aptos Narrow" panose="020B0004020202020204" pitchFamily="34" charset="0"/>
                      </a:endParaRPr>
                    </a:p>
                  </a:txBody>
                  <a:tcPr marL="1945" marR="1945" marT="1945" marB="0" anchor="b"/>
                </a:tc>
                <a:tc>
                  <a:txBody>
                    <a:bodyPr/>
                    <a:lstStyle/>
                    <a:p>
                      <a:pPr algn="l" fontAlgn="b"/>
                      <a:r>
                        <a:rPr lang="fr-FR" sz="1400" b="0" u="none" strike="noStrike">
                          <a:solidFill>
                            <a:schemeClr val="tx1"/>
                          </a:solidFill>
                          <a:effectLst/>
                        </a:rPr>
                        <a:t>Provide instant, remote dev environments</a:t>
                      </a:r>
                      <a:endParaRPr lang="fr-FR" sz="1400" b="0" i="0" u="none" strike="noStrike">
                        <a:solidFill>
                          <a:schemeClr val="tx1"/>
                        </a:solidFill>
                        <a:effectLst/>
                        <a:latin typeface="Aptos Narrow" panose="020B0004020202020204" pitchFamily="34" charset="0"/>
                      </a:endParaRPr>
                    </a:p>
                  </a:txBody>
                  <a:tcPr marL="1945" marR="1945" marT="1945" marB="0" anchor="b"/>
                </a:tc>
                <a:extLst>
                  <a:ext uri="{0D108BD9-81ED-4DB2-BD59-A6C34878D82A}">
                    <a16:rowId xmlns:a16="http://schemas.microsoft.com/office/drawing/2014/main" val="303788972"/>
                  </a:ext>
                </a:extLst>
              </a:tr>
              <a:tr h="318496">
                <a:tc>
                  <a:txBody>
                    <a:bodyPr/>
                    <a:lstStyle/>
                    <a:p>
                      <a:pPr algn="l" fontAlgn="b"/>
                      <a:r>
                        <a:rPr lang="en-NZ" sz="1400" b="0" u="none" strike="noStrike">
                          <a:solidFill>
                            <a:schemeClr val="tx1"/>
                          </a:solidFill>
                          <a:effectLst/>
                        </a:rPr>
                        <a:t>Where it runs</a:t>
                      </a:r>
                      <a:endParaRPr lang="en-NZ"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en-US" sz="1400" b="0" u="none" strike="noStrike">
                          <a:solidFill>
                            <a:schemeClr val="tx1"/>
                          </a:solidFill>
                          <a:effectLst/>
                        </a:rPr>
                        <a:t>Locally (with Docker) or in the cloud</a:t>
                      </a:r>
                      <a:endParaRPr lang="en-US"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en-US" sz="1400" b="0" u="none" strike="noStrike" dirty="0">
                          <a:solidFill>
                            <a:schemeClr val="tx1"/>
                          </a:solidFill>
                          <a:effectLst/>
                        </a:rPr>
                        <a:t>In the cloud (GitHub-managed VMs/containers)</a:t>
                      </a:r>
                      <a:endParaRPr lang="en-US" sz="1400" b="0" i="0" u="none" strike="noStrike" dirty="0">
                        <a:solidFill>
                          <a:schemeClr val="tx1"/>
                        </a:solidFill>
                        <a:effectLst/>
                        <a:latin typeface="Aptos Narrow" panose="020B0004020202020204" pitchFamily="34" charset="0"/>
                      </a:endParaRPr>
                    </a:p>
                  </a:txBody>
                  <a:tcPr marL="1945" marR="1945" marT="1945" marB="0" anchor="b"/>
                </a:tc>
                <a:extLst>
                  <a:ext uri="{0D108BD9-81ED-4DB2-BD59-A6C34878D82A}">
                    <a16:rowId xmlns:a16="http://schemas.microsoft.com/office/drawing/2014/main" val="1095109048"/>
                  </a:ext>
                </a:extLst>
              </a:tr>
              <a:tr h="318496">
                <a:tc>
                  <a:txBody>
                    <a:bodyPr/>
                    <a:lstStyle/>
                    <a:p>
                      <a:pPr algn="l" fontAlgn="b"/>
                      <a:r>
                        <a:rPr lang="en-NZ" sz="1400" b="0" u="none" strike="noStrike">
                          <a:solidFill>
                            <a:schemeClr val="tx1"/>
                          </a:solidFill>
                          <a:effectLst/>
                        </a:rPr>
                        <a:t>Dependency</a:t>
                      </a:r>
                      <a:endParaRPr lang="en-NZ"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en-NZ" sz="1400" b="0" u="none" strike="noStrike">
                          <a:solidFill>
                            <a:schemeClr val="tx1"/>
                          </a:solidFill>
                          <a:effectLst/>
                        </a:rPr>
                        <a:t>Can be used independently</a:t>
                      </a:r>
                      <a:endParaRPr lang="en-NZ"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fr-FR" sz="1400" b="0" u="none" strike="noStrike">
                          <a:solidFill>
                            <a:schemeClr val="tx1"/>
                          </a:solidFill>
                          <a:effectLst/>
                        </a:rPr>
                        <a:t>Uses devcontainer config for environment setup</a:t>
                      </a:r>
                      <a:endParaRPr lang="fr-FR" sz="1400" b="0" i="0" u="none" strike="noStrike">
                        <a:solidFill>
                          <a:schemeClr val="tx1"/>
                        </a:solidFill>
                        <a:effectLst/>
                        <a:latin typeface="Aptos Narrow" panose="020B0004020202020204" pitchFamily="34" charset="0"/>
                      </a:endParaRPr>
                    </a:p>
                  </a:txBody>
                  <a:tcPr marL="1945" marR="1945" marT="1945" marB="0" anchor="b"/>
                </a:tc>
                <a:extLst>
                  <a:ext uri="{0D108BD9-81ED-4DB2-BD59-A6C34878D82A}">
                    <a16:rowId xmlns:a16="http://schemas.microsoft.com/office/drawing/2014/main" val="1045294948"/>
                  </a:ext>
                </a:extLst>
              </a:tr>
              <a:tr h="931266">
                <a:tc>
                  <a:txBody>
                    <a:bodyPr/>
                    <a:lstStyle/>
                    <a:p>
                      <a:pPr algn="l" fontAlgn="b"/>
                      <a:r>
                        <a:rPr lang="en-NZ" sz="1400" b="0" u="none" strike="noStrike">
                          <a:solidFill>
                            <a:schemeClr val="tx1"/>
                          </a:solidFill>
                          <a:effectLst/>
                        </a:rPr>
                        <a:t>Access</a:t>
                      </a:r>
                      <a:endParaRPr lang="en-NZ"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en-US" sz="1400" b="0" u="none" strike="noStrike">
                          <a:solidFill>
                            <a:schemeClr val="tx1"/>
                          </a:solidFill>
                          <a:effectLst/>
                        </a:rPr>
                        <a:t>Local VS Code, Docker, or compatible tools</a:t>
                      </a:r>
                      <a:endParaRPr lang="en-US" sz="1400" b="0" i="0" u="none" strike="noStrike">
                        <a:solidFill>
                          <a:schemeClr val="tx1"/>
                        </a:solidFill>
                        <a:effectLst/>
                        <a:latin typeface="Aptos Narrow" panose="020B0004020202020204" pitchFamily="34" charset="0"/>
                      </a:endParaRPr>
                    </a:p>
                  </a:txBody>
                  <a:tcPr marL="1945" marR="1945" marT="1945" marB="0" anchor="b"/>
                </a:tc>
                <a:tc>
                  <a:txBody>
                    <a:bodyPr/>
                    <a:lstStyle/>
                    <a:p>
                      <a:pPr algn="l" fontAlgn="b"/>
                      <a:r>
                        <a:rPr lang="en-US" sz="1400" b="0" u="none" strike="noStrike" dirty="0">
                          <a:solidFill>
                            <a:schemeClr val="tx1"/>
                          </a:solidFill>
                          <a:effectLst/>
                        </a:rPr>
                        <a:t>Browser, VS Code, or GitHub CLI</a:t>
                      </a:r>
                      <a:endParaRPr lang="en-US" sz="1400" b="0" i="0" u="none" strike="noStrike" dirty="0">
                        <a:solidFill>
                          <a:schemeClr val="tx1"/>
                        </a:solidFill>
                        <a:effectLst/>
                        <a:latin typeface="Aptos Narrow" panose="020B0004020202020204" pitchFamily="34" charset="0"/>
                      </a:endParaRPr>
                    </a:p>
                  </a:txBody>
                  <a:tcPr marL="1945" marR="1945" marT="1945" marB="0" anchor="b"/>
                </a:tc>
                <a:extLst>
                  <a:ext uri="{0D108BD9-81ED-4DB2-BD59-A6C34878D82A}">
                    <a16:rowId xmlns:a16="http://schemas.microsoft.com/office/drawing/2014/main" val="819736097"/>
                  </a:ext>
                </a:extLst>
              </a:tr>
            </a:tbl>
          </a:graphicData>
        </a:graphic>
      </p:graphicFrame>
      <p:sp>
        <p:nvSpPr>
          <p:cNvPr id="15" name="TextBox 14">
            <a:extLst>
              <a:ext uri="{FF2B5EF4-FFF2-40B4-BE49-F238E27FC236}">
                <a16:creationId xmlns:a16="http://schemas.microsoft.com/office/drawing/2014/main" id="{136A235E-F388-5BD4-831F-A77636D8110C}"/>
              </a:ext>
            </a:extLst>
          </p:cNvPr>
          <p:cNvSpPr txBox="1"/>
          <p:nvPr/>
        </p:nvSpPr>
        <p:spPr>
          <a:xfrm>
            <a:off x="8681070" y="1483545"/>
            <a:ext cx="6908180" cy="363946"/>
          </a:xfrm>
          <a:prstGeom prst="rect">
            <a:avLst/>
          </a:prstGeom>
          <a:noFill/>
        </p:spPr>
        <p:txBody>
          <a:bodyPr wrap="square">
            <a:spAutoFit/>
          </a:bodyPr>
          <a:lstStyle/>
          <a:p>
            <a:r>
              <a:rPr lang="en-NZ" dirty="0"/>
              <a:t>https://containers.dev/</a:t>
            </a:r>
          </a:p>
        </p:txBody>
      </p:sp>
    </p:spTree>
    <p:extLst>
      <p:ext uri="{BB962C8B-B14F-4D97-AF65-F5344CB8AC3E}">
        <p14:creationId xmlns:p14="http://schemas.microsoft.com/office/powerpoint/2010/main" val="284085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EBD4D-D501-296F-F051-19AAF29791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57352E-4396-DBDD-2A81-03DA09DF135E}"/>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F7BD0699-AC44-E8C9-D817-6E4F2C427BAD}"/>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D567E607-D5E5-54EB-4761-548EA636E8DF}"/>
              </a:ext>
            </a:extLst>
          </p:cNvPr>
          <p:cNvSpPr txBox="1"/>
          <p:nvPr/>
        </p:nvSpPr>
        <p:spPr>
          <a:xfrm>
            <a:off x="450892" y="1433572"/>
            <a:ext cx="5369091" cy="2062103"/>
          </a:xfrm>
          <a:prstGeom prst="rect">
            <a:avLst/>
          </a:prstGeom>
          <a:noFill/>
        </p:spPr>
        <p:txBody>
          <a:bodyPr wrap="square">
            <a:spAutoFit/>
          </a:bodyPr>
          <a:lstStyle>
            <a:defPPr>
              <a:defRPr lang="en-US"/>
            </a:defPPr>
            <a:lvl1pPr marR="0" lvl="0" indent="0" defTabSz="914221" fontAlgn="auto">
              <a:lnSpc>
                <a:spcPct val="100000"/>
              </a:lnSpc>
              <a:spcBef>
                <a:spcPts val="0"/>
              </a:spcBef>
              <a:spcAft>
                <a:spcPts val="0"/>
              </a:spcAft>
              <a:buClr>
                <a:srgbClr val="585858"/>
              </a:buClr>
              <a:buSzPts val="1800"/>
              <a:buFont typeface="Arial"/>
              <a:buNone/>
              <a:tabLst/>
              <a:defRPr kumimoji="0" sz="2800" b="0" i="0" u="none" strike="noStrike" cap="none" spc="0" normalizeH="0" baseline="0">
                <a:ln>
                  <a:noFill/>
                </a:ln>
                <a:solidFill>
                  <a:srgbClr val="FFFFFF"/>
                </a:solidFill>
                <a:effectLst/>
                <a:uLnTx/>
                <a:uFillTx/>
                <a:latin typeface="Segoe UI Semibold"/>
                <a:cs typeface="Arial"/>
              </a:defRPr>
            </a:lvl1pPr>
          </a:lstStyle>
          <a:p>
            <a:r>
              <a:rPr lang="en-US" sz="3200" dirty="0">
                <a:solidFill>
                  <a:schemeClr val="tx1"/>
                </a:solidFill>
              </a:rPr>
              <a:t>All personal GitHub accounts have a monthly quota of free use of GitHub Codespaces.</a:t>
            </a:r>
          </a:p>
        </p:txBody>
      </p:sp>
      <p:sp>
        <p:nvSpPr>
          <p:cNvPr id="11" name="AutoShape 2" descr="Graphic featuring three key security features of GitHub Codespaces. Each feature is listed in a black rectangle with a green checkmark icon to the up. The features include 'Isolated Environments,' 'Access Control,' and 'Cost Control.' The background transitions from green at the top to teal at the bottom">
            <a:extLst>
              <a:ext uri="{FF2B5EF4-FFF2-40B4-BE49-F238E27FC236}">
                <a16:creationId xmlns:a16="http://schemas.microsoft.com/office/drawing/2014/main" id="{A1794C64-8F99-7B81-9D11-1CA91F9C7BC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2" name="TextBox 11">
            <a:extLst>
              <a:ext uri="{FF2B5EF4-FFF2-40B4-BE49-F238E27FC236}">
                <a16:creationId xmlns:a16="http://schemas.microsoft.com/office/drawing/2014/main" id="{E84A1A73-6426-38AB-954C-E95E78A39E22}"/>
              </a:ext>
            </a:extLst>
          </p:cNvPr>
          <p:cNvSpPr txBox="1"/>
          <p:nvPr/>
        </p:nvSpPr>
        <p:spPr>
          <a:xfrm>
            <a:off x="593766" y="3715126"/>
            <a:ext cx="5226217" cy="923330"/>
          </a:xfrm>
          <a:prstGeom prst="rect">
            <a:avLst/>
          </a:prstGeom>
        </p:spPr>
        <p:txBody>
          <a:bodyPr vert="horz" wrap="square" lIns="0" tIns="0" rIns="0" bIns="0" rtlCol="0" anchor="t">
            <a:spAutoFit/>
          </a:bodyPr>
          <a:lstStyle>
            <a:defPPr>
              <a:defRPr lang="en-US"/>
            </a:defPPr>
            <a:lvl1pPr marR="0" lvl="0" indent="0" defTabSz="932742" fontAlgn="auto">
              <a:lnSpc>
                <a:spcPct val="100000"/>
              </a:lnSpc>
              <a:spcBef>
                <a:spcPts val="0"/>
              </a:spcBef>
              <a:spcAft>
                <a:spcPts val="0"/>
              </a:spcAft>
              <a:buClrTx/>
              <a:buSzPct val="90000"/>
              <a:buFont typeface="+mj-lt"/>
              <a:buNone/>
              <a:tabLst/>
              <a:defRPr sz="4400" spc="0" baseline="0">
                <a:solidFill>
                  <a:schemeClr val="bg1"/>
                </a:solidFill>
                <a:effectLst/>
                <a:cs typeface="Segoe UI" panose="020B0502040204020203" pitchFamily="34" charset="0"/>
              </a:defRPr>
            </a:lvl1pPr>
            <a:lvl2pPr marL="265176" marR="0" indent="-109728" defTabSz="932742" fontAlgn="auto">
              <a:lnSpc>
                <a:spcPct val="100000"/>
              </a:lnSpc>
              <a:spcBef>
                <a:spcPct val="20000"/>
              </a:spcBef>
              <a:spcAft>
                <a:spcPts val="0"/>
              </a:spcAft>
              <a:buClrTx/>
              <a:buSzPct val="90000"/>
              <a:buFont typeface="Arial" panose="020B0604020202020204" pitchFamily="34" charset="0"/>
              <a:buChar char="•"/>
              <a:tabLst/>
              <a:defRPr sz="1400" spc="0" baseline="0"/>
            </a:lvl2pPr>
            <a:lvl3pPr marL="384048" marR="0" indent="-118872" defTabSz="932742" fontAlgn="auto">
              <a:lnSpc>
                <a:spcPct val="100000"/>
              </a:lnSpc>
              <a:spcBef>
                <a:spcPct val="20000"/>
              </a:spcBef>
              <a:spcAft>
                <a:spcPts val="0"/>
              </a:spcAft>
              <a:buClrTx/>
              <a:buSzPct val="90000"/>
              <a:buFont typeface="Arial" panose="020B0604020202020204" pitchFamily="34" charset="0"/>
              <a:buChar char="•"/>
              <a:tabLst/>
              <a:defRPr sz="12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0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8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2000" dirty="0">
                <a:solidFill>
                  <a:schemeClr val="tx1"/>
                </a:solidFill>
                <a:latin typeface="Segoe UI" panose="020B0502040204020203" pitchFamily="34" charset="0"/>
              </a:rPr>
              <a:t>The free plan offers 120 hours of usage for </a:t>
            </a:r>
          </a:p>
          <a:p>
            <a:r>
              <a:rPr lang="en-US" sz="2000" dirty="0">
                <a:solidFill>
                  <a:schemeClr val="tx1"/>
                </a:solidFill>
                <a:latin typeface="Segoe UI" panose="020B0502040204020203" pitchFamily="34" charset="0"/>
              </a:rPr>
              <a:t>1 core or 60 hours for 2 cores, plus 15 GB of storage per month.</a:t>
            </a:r>
          </a:p>
        </p:txBody>
      </p:sp>
      <p:pic>
        <p:nvPicPr>
          <p:cNvPr id="13" name="Picture 12">
            <a:extLst>
              <a:ext uri="{FF2B5EF4-FFF2-40B4-BE49-F238E27FC236}">
                <a16:creationId xmlns:a16="http://schemas.microsoft.com/office/drawing/2014/main" id="{FA76145E-0ADB-2EED-AFFC-1C5A245B479A}"/>
              </a:ext>
            </a:extLst>
          </p:cNvPr>
          <p:cNvPicPr>
            <a:picLocks noChangeAspect="1"/>
          </p:cNvPicPr>
          <p:nvPr/>
        </p:nvPicPr>
        <p:blipFill>
          <a:blip r:embed="rId4"/>
          <a:stretch>
            <a:fillRect/>
          </a:stretch>
        </p:blipFill>
        <p:spPr>
          <a:xfrm>
            <a:off x="6446011" y="962157"/>
            <a:ext cx="5295097" cy="4933686"/>
          </a:xfrm>
          <a:prstGeom prst="roundRect">
            <a:avLst>
              <a:gd name="adj" fmla="val 3465"/>
            </a:avLst>
          </a:prstGeom>
        </p:spPr>
      </p:pic>
    </p:spTree>
    <p:extLst>
      <p:ext uri="{BB962C8B-B14F-4D97-AF65-F5344CB8AC3E}">
        <p14:creationId xmlns:p14="http://schemas.microsoft.com/office/powerpoint/2010/main" val="423194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A88AD803-6CA0-4CC4-9130-F199493ABB4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3.xml><?xml version="1.0" encoding="utf-8"?>
<a:theme xmlns:a="http://schemas.openxmlformats.org/drawingml/2006/main" name="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4.xml><?xml version="1.0" encoding="utf-8"?>
<a:theme xmlns:a="http://schemas.openxmlformats.org/drawingml/2006/main" name="1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6000" b="1" dirty="0" smtClean="0">
            <a:latin typeface="Segoe UI Variable Display Semibold" pitchFamily="2" charset="0"/>
          </a:defRPr>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4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7.xml><?xml version="1.0" encoding="utf-8"?>
<a:theme xmlns:a="http://schemas.openxmlformats.org/drawingml/2006/main" name="4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9.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825</Words>
  <Application>Microsoft Office PowerPoint</Application>
  <PresentationFormat>Widescreen</PresentationFormat>
  <Paragraphs>97</Paragraphs>
  <Slides>12</Slides>
  <Notes>12</Notes>
  <HiddenSlides>0</HiddenSlides>
  <MMClips>0</MMClips>
  <ScaleCrop>false</ScaleCrop>
  <HeadingPairs>
    <vt:vector size="6" baseType="variant">
      <vt:variant>
        <vt:lpstr>Fonts Used</vt:lpstr>
      </vt:variant>
      <vt:variant>
        <vt:i4>12</vt:i4>
      </vt:variant>
      <vt:variant>
        <vt:lpstr>Theme</vt:lpstr>
      </vt:variant>
      <vt:variant>
        <vt:i4>9</vt:i4>
      </vt:variant>
      <vt:variant>
        <vt:lpstr>Slide Titles</vt:lpstr>
      </vt:variant>
      <vt:variant>
        <vt:i4>12</vt:i4>
      </vt:variant>
    </vt:vector>
  </HeadingPairs>
  <TitlesOfParts>
    <vt:vector size="33" baseType="lpstr">
      <vt:lpstr>Aptos Narrow</vt:lpstr>
      <vt:lpstr>Arial</vt:lpstr>
      <vt:lpstr>Calibri</vt:lpstr>
      <vt:lpstr>Consolas</vt:lpstr>
      <vt:lpstr>Courier New</vt:lpstr>
      <vt:lpstr>Segoe Sans Display Semibold</vt:lpstr>
      <vt:lpstr>Segoe UI</vt:lpstr>
      <vt:lpstr>Segoe UI Semibold</vt:lpstr>
      <vt:lpstr>Segoe UI Semilight</vt:lpstr>
      <vt:lpstr>Segoe UI Variable Display Semibold</vt:lpstr>
      <vt:lpstr>Segoe UI Variable Display Semilight</vt:lpstr>
      <vt:lpstr>Wingdings</vt:lpstr>
      <vt:lpstr>Microsoft Build 16:9 Template Light</vt:lpstr>
      <vt:lpstr>Microsoft Build 16:9 Template Dark</vt:lpstr>
      <vt:lpstr>Microsoft Build Center Screen Template Dark</vt:lpstr>
      <vt:lpstr>1_Microsoft Build Center Screen Template Dark</vt:lpstr>
      <vt:lpstr>1_Microsoft Build 16:9 Template Dark</vt:lpstr>
      <vt:lpstr>4_Microsoft Build Center Screen Template Dark</vt:lpstr>
      <vt:lpstr>4_Microsoft Build 16:9 Template Dark</vt:lpstr>
      <vt:lpstr>1_Microsoft Build 16:9 Template Light</vt:lpstr>
      <vt:lpstr>2_Microsoft Build 16:9 Template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2025-04-30T07:04:47Z</dcterms:created>
  <dcterms:modified xsi:type="dcterms:W3CDTF">2025-04-30T07:05:30Z</dcterms:modified>
</cp:coreProperties>
</file>